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Lst>
  <p:notesMasterIdLst>
    <p:notesMasterId r:id="rId29"/>
  </p:notesMasterIdLst>
  <p:handoutMasterIdLst>
    <p:handoutMasterId r:id="rId30"/>
  </p:handoutMasterIdLst>
  <p:sldIdLst>
    <p:sldId id="367" r:id="rId10"/>
    <p:sldId id="256" r:id="rId11"/>
    <p:sldId id="455" r:id="rId12"/>
    <p:sldId id="257" r:id="rId13"/>
    <p:sldId id="448" r:id="rId14"/>
    <p:sldId id="450" r:id="rId15"/>
    <p:sldId id="451" r:id="rId16"/>
    <p:sldId id="452" r:id="rId17"/>
    <p:sldId id="385" r:id="rId18"/>
    <p:sldId id="399" r:id="rId19"/>
    <p:sldId id="265" r:id="rId20"/>
    <p:sldId id="400" r:id="rId21"/>
    <p:sldId id="401" r:id="rId22"/>
    <p:sldId id="402" r:id="rId23"/>
    <p:sldId id="432" r:id="rId24"/>
    <p:sldId id="390" r:id="rId25"/>
    <p:sldId id="387" r:id="rId26"/>
    <p:sldId id="403" r:id="rId27"/>
    <p:sldId id="398" r:id="rId2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8C6A6-19C0-674E-B6B7-0481484D3618}" v="15" dt="2021-11-18T23:46:09.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4" autoAdjust="0"/>
    <p:restoredTop sz="75430" autoAdjust="0"/>
  </p:normalViewPr>
  <p:slideViewPr>
    <p:cSldViewPr snapToGrid="0" snapToObjects="1" showGuides="1">
      <p:cViewPr varScale="1">
        <p:scale>
          <a:sx n="67" d="100"/>
          <a:sy n="67" d="100"/>
        </p:scale>
        <p:origin x="192" y="1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Janis" userId="6e533417-ddea-4a82-8fe9-faca9da9a7ae" providerId="ADAL" clId="{486A58AD-E623-7B49-8DF0-031672C22B58}"/>
    <pc:docChg chg="custSel modSld">
      <pc:chgData name="Ben Janis" userId="6e533417-ddea-4a82-8fe9-faca9da9a7ae" providerId="ADAL" clId="{486A58AD-E623-7B49-8DF0-031672C22B58}" dt="2021-10-14T01:42:50.964" v="8" actId="403"/>
      <pc:docMkLst>
        <pc:docMk/>
      </pc:docMkLst>
      <pc:sldChg chg="delSp modSp mod">
        <pc:chgData name="Ben Janis" userId="6e533417-ddea-4a82-8fe9-faca9da9a7ae" providerId="ADAL" clId="{486A58AD-E623-7B49-8DF0-031672C22B58}" dt="2021-10-13T14:47:49.673" v="1" actId="478"/>
        <pc:sldMkLst>
          <pc:docMk/>
          <pc:sldMk cId="171403637" sldId="367"/>
        </pc:sldMkLst>
        <pc:spChg chg="del mod">
          <ac:chgData name="Ben Janis" userId="6e533417-ddea-4a82-8fe9-faca9da9a7ae" providerId="ADAL" clId="{486A58AD-E623-7B49-8DF0-031672C22B58}" dt="2021-10-13T14:47:49.673" v="1" actId="478"/>
          <ac:spMkLst>
            <pc:docMk/>
            <pc:sldMk cId="171403637" sldId="367"/>
            <ac:spMk id="12" creationId="{7DDF988F-A5F6-437B-A882-E9FEF1C20A78}"/>
          </ac:spMkLst>
        </pc:spChg>
      </pc:sldChg>
      <pc:sldChg chg="modSp mod">
        <pc:chgData name="Ben Janis" userId="6e533417-ddea-4a82-8fe9-faca9da9a7ae" providerId="ADAL" clId="{486A58AD-E623-7B49-8DF0-031672C22B58}" dt="2021-10-14T01:42:50.964" v="8" actId="403"/>
        <pc:sldMkLst>
          <pc:docMk/>
          <pc:sldMk cId="1432435458" sldId="403"/>
        </pc:sldMkLst>
        <pc:spChg chg="mod">
          <ac:chgData name="Ben Janis" userId="6e533417-ddea-4a82-8fe9-faca9da9a7ae" providerId="ADAL" clId="{486A58AD-E623-7B49-8DF0-031672C22B58}" dt="2021-10-14T01:42:50.964" v="8" actId="403"/>
          <ac:spMkLst>
            <pc:docMk/>
            <pc:sldMk cId="1432435458" sldId="403"/>
            <ac:spMk id="6" creationId="{2BFC8E5D-5587-754E-82BC-E365275E963D}"/>
          </ac:spMkLst>
        </pc:spChg>
      </pc:sldChg>
    </pc:docChg>
  </pc:docChgLst>
  <pc:docChgLst>
    <pc:chgData name="Ben Janis" userId="6e533417-ddea-4a82-8fe9-faca9da9a7ae" providerId="ADAL" clId="{AB58C6A6-19C0-674E-B6B7-0481484D3618}"/>
    <pc:docChg chg="undo custSel addSld delSld modSld sldOrd">
      <pc:chgData name="Ben Janis" userId="6e533417-ddea-4a82-8fe9-faca9da9a7ae" providerId="ADAL" clId="{AB58C6A6-19C0-674E-B6B7-0481484D3618}" dt="2021-11-18T23:46:16.022" v="24" actId="20578"/>
      <pc:docMkLst>
        <pc:docMk/>
      </pc:docMkLst>
      <pc:sldChg chg="add del setBg modNotes">
        <pc:chgData name="Ben Janis" userId="6e533417-ddea-4a82-8fe9-faca9da9a7ae" providerId="ADAL" clId="{AB58C6A6-19C0-674E-B6B7-0481484D3618}" dt="2021-11-17T19:41:41.543" v="5" actId="27636"/>
        <pc:sldMkLst>
          <pc:docMk/>
          <pc:sldMk cId="1460653149" sldId="256"/>
        </pc:sldMkLst>
      </pc:sldChg>
      <pc:sldChg chg="add del setBg">
        <pc:chgData name="Ben Janis" userId="6e533417-ddea-4a82-8fe9-faca9da9a7ae" providerId="ADAL" clId="{AB58C6A6-19C0-674E-B6B7-0481484D3618}" dt="2021-11-17T19:42:57.717" v="11"/>
        <pc:sldMkLst>
          <pc:docMk/>
          <pc:sldMk cId="4262324519" sldId="257"/>
        </pc:sldMkLst>
      </pc:sldChg>
      <pc:sldChg chg="addSp delSp modSp mod">
        <pc:chgData name="Ben Janis" userId="6e533417-ddea-4a82-8fe9-faca9da9a7ae" providerId="ADAL" clId="{AB58C6A6-19C0-674E-B6B7-0481484D3618}" dt="2021-11-17T21:56:43.809" v="17" actId="478"/>
        <pc:sldMkLst>
          <pc:docMk/>
          <pc:sldMk cId="171403637" sldId="367"/>
        </pc:sldMkLst>
        <pc:spChg chg="add del mod">
          <ac:chgData name="Ben Janis" userId="6e533417-ddea-4a82-8fe9-faca9da9a7ae" providerId="ADAL" clId="{AB58C6A6-19C0-674E-B6B7-0481484D3618}" dt="2021-11-17T21:56:43.809" v="17" actId="478"/>
          <ac:spMkLst>
            <pc:docMk/>
            <pc:sldMk cId="171403637" sldId="367"/>
            <ac:spMk id="3" creationId="{0524F4A0-A1F9-114A-BBCC-860D323AEF27}"/>
          </ac:spMkLst>
        </pc:spChg>
        <pc:spChg chg="del">
          <ac:chgData name="Ben Janis" userId="6e533417-ddea-4a82-8fe9-faca9da9a7ae" providerId="ADAL" clId="{AB58C6A6-19C0-674E-B6B7-0481484D3618}" dt="2021-11-17T21:56:43.010" v="16" actId="478"/>
          <ac:spMkLst>
            <pc:docMk/>
            <pc:sldMk cId="171403637" sldId="367"/>
            <ac:spMk id="13" creationId="{96E79D00-568A-4C16-A9DF-31FC3455D522}"/>
          </ac:spMkLst>
        </pc:spChg>
      </pc:sldChg>
      <pc:sldChg chg="modSp mod">
        <pc:chgData name="Ben Janis" userId="6e533417-ddea-4a82-8fe9-faca9da9a7ae" providerId="ADAL" clId="{AB58C6A6-19C0-674E-B6B7-0481484D3618}" dt="2021-11-17T19:46:54.458" v="15"/>
        <pc:sldMkLst>
          <pc:docMk/>
          <pc:sldMk cId="1432435458" sldId="403"/>
        </pc:sldMkLst>
        <pc:spChg chg="mod">
          <ac:chgData name="Ben Janis" userId="6e533417-ddea-4a82-8fe9-faca9da9a7ae" providerId="ADAL" clId="{AB58C6A6-19C0-674E-B6B7-0481484D3618}" dt="2021-11-17T19:46:54.458" v="15"/>
          <ac:spMkLst>
            <pc:docMk/>
            <pc:sldMk cId="1432435458" sldId="403"/>
            <ac:spMk id="6" creationId="{2BFC8E5D-5587-754E-82BC-E365275E963D}"/>
          </ac:spMkLst>
        </pc:spChg>
      </pc:sldChg>
      <pc:sldChg chg="add del setBg modNotes">
        <pc:chgData name="Ben Janis" userId="6e533417-ddea-4a82-8fe9-faca9da9a7ae" providerId="ADAL" clId="{AB58C6A6-19C0-674E-B6B7-0481484D3618}" dt="2021-11-18T23:46:10.137" v="23" actId="27636"/>
        <pc:sldMkLst>
          <pc:docMk/>
          <pc:sldMk cId="1219783748" sldId="448"/>
        </pc:sldMkLst>
      </pc:sldChg>
      <pc:sldChg chg="add del setBg">
        <pc:chgData name="Ben Janis" userId="6e533417-ddea-4a82-8fe9-faca9da9a7ae" providerId="ADAL" clId="{AB58C6A6-19C0-674E-B6B7-0481484D3618}" dt="2021-11-18T23:46:09.993" v="22"/>
        <pc:sldMkLst>
          <pc:docMk/>
          <pc:sldMk cId="1368820057" sldId="450"/>
        </pc:sldMkLst>
      </pc:sldChg>
      <pc:sldChg chg="add del setBg">
        <pc:chgData name="Ben Janis" userId="6e533417-ddea-4a82-8fe9-faca9da9a7ae" providerId="ADAL" clId="{AB58C6A6-19C0-674E-B6B7-0481484D3618}" dt="2021-11-17T19:41:53.876" v="8"/>
        <pc:sldMkLst>
          <pc:docMk/>
          <pc:sldMk cId="1586395181" sldId="451"/>
        </pc:sldMkLst>
      </pc:sldChg>
      <pc:sldChg chg="add del setBg">
        <pc:chgData name="Ben Janis" userId="6e533417-ddea-4a82-8fe9-faca9da9a7ae" providerId="ADAL" clId="{AB58C6A6-19C0-674E-B6B7-0481484D3618}" dt="2021-11-17T19:41:53.876" v="8"/>
        <pc:sldMkLst>
          <pc:docMk/>
          <pc:sldMk cId="4239261907" sldId="452"/>
        </pc:sldMkLst>
      </pc:sldChg>
      <pc:sldChg chg="add del ord setBg">
        <pc:chgData name="Ben Janis" userId="6e533417-ddea-4a82-8fe9-faca9da9a7ae" providerId="ADAL" clId="{AB58C6A6-19C0-674E-B6B7-0481484D3618}" dt="2021-11-18T23:46:16.022" v="24" actId="20578"/>
        <pc:sldMkLst>
          <pc:docMk/>
          <pc:sldMk cId="1559322159" sldId="4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26D0C-91C8-4D46-8817-C114382C54EE}"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US"/>
        </a:p>
      </dgm:t>
    </dgm:pt>
    <dgm:pt modelId="{27040141-FF04-414B-81EF-AAA7D772EDBE}">
      <dgm:prSet/>
      <dgm:spPr/>
      <dgm:t>
        <a:bodyPr/>
        <a:lstStyle/>
        <a:p>
          <a:r>
            <a:rPr lang="en-US" b="1" dirty="0"/>
            <a:t>Secure Design</a:t>
          </a:r>
        </a:p>
      </dgm:t>
    </dgm:pt>
    <dgm:pt modelId="{B8F33422-D0B1-445C-B911-C67F1AA03CB3}" type="parTrans" cxnId="{E8654CE6-AB55-4303-987B-37A3510F541B}">
      <dgm:prSet/>
      <dgm:spPr/>
      <dgm:t>
        <a:bodyPr/>
        <a:lstStyle/>
        <a:p>
          <a:endParaRPr lang="en-US"/>
        </a:p>
      </dgm:t>
    </dgm:pt>
    <dgm:pt modelId="{C665E1ED-F390-4BE6-85D0-5925D9F03821}" type="sibTrans" cxnId="{E8654CE6-AB55-4303-987B-37A3510F541B}">
      <dgm:prSet/>
      <dgm:spPr/>
      <dgm:t>
        <a:bodyPr/>
        <a:lstStyle/>
        <a:p>
          <a:endParaRPr lang="en-US"/>
        </a:p>
      </dgm:t>
    </dgm:pt>
    <dgm:pt modelId="{06F797B3-72C0-40A6-9FB2-9F420DDE787E}">
      <dgm:prSet/>
      <dgm:spPr/>
      <dgm:t>
        <a:bodyPr/>
        <a:lstStyle/>
        <a:p>
          <a:r>
            <a:rPr lang="en-US" b="1" dirty="0"/>
            <a:t>Handoff</a:t>
          </a:r>
        </a:p>
      </dgm:t>
    </dgm:pt>
    <dgm:pt modelId="{C7DED6B9-216E-49E2-98B5-B27EBC4BADFD}" type="parTrans" cxnId="{352DCE3D-BA53-47A8-B1F8-F6DDAE6091FA}">
      <dgm:prSet/>
      <dgm:spPr/>
      <dgm:t>
        <a:bodyPr/>
        <a:lstStyle/>
        <a:p>
          <a:endParaRPr lang="en-US"/>
        </a:p>
      </dgm:t>
    </dgm:pt>
    <dgm:pt modelId="{D12B1626-7080-4450-9F68-B82110D65362}" type="sibTrans" cxnId="{352DCE3D-BA53-47A8-B1F8-F6DDAE6091FA}">
      <dgm:prSet/>
      <dgm:spPr/>
      <dgm:t>
        <a:bodyPr/>
        <a:lstStyle/>
        <a:p>
          <a:endParaRPr lang="en-US"/>
        </a:p>
      </dgm:t>
    </dgm:pt>
    <dgm:pt modelId="{5FFB9BAC-F27A-49C0-9BB3-9E2090A0024C}">
      <dgm:prSet/>
      <dgm:spPr/>
      <dgm:t>
        <a:bodyPr/>
        <a:lstStyle/>
        <a:p>
          <a:r>
            <a:rPr lang="en-US" b="1" dirty="0">
              <a:solidFill>
                <a:schemeClr val="tx1"/>
              </a:solidFill>
            </a:rPr>
            <a:t>Begins Late-February 2021</a:t>
          </a:r>
          <a:endParaRPr lang="en-US" dirty="0">
            <a:solidFill>
              <a:schemeClr val="tx1"/>
            </a:solidFill>
          </a:endParaRPr>
        </a:p>
      </dgm:t>
    </dgm:pt>
    <dgm:pt modelId="{6AEE9843-DDDE-4864-B91A-FB11ED447CF4}" type="parTrans" cxnId="{337B1F29-A91A-4AF6-8F21-8907C418C92A}">
      <dgm:prSet/>
      <dgm:spPr/>
      <dgm:t>
        <a:bodyPr/>
        <a:lstStyle/>
        <a:p>
          <a:endParaRPr lang="en-US"/>
        </a:p>
      </dgm:t>
    </dgm:pt>
    <dgm:pt modelId="{2065523B-ED54-4444-BF71-5B11DF892819}" type="sibTrans" cxnId="{337B1F29-A91A-4AF6-8F21-8907C418C92A}">
      <dgm:prSet/>
      <dgm:spPr/>
      <dgm:t>
        <a:bodyPr/>
        <a:lstStyle/>
        <a:p>
          <a:endParaRPr lang="en-US"/>
        </a:p>
      </dgm:t>
    </dgm:pt>
    <dgm:pt modelId="{A173B226-CB5D-4A2A-96D1-73BDD2D3D6D1}">
      <dgm:prSet/>
      <dgm:spPr/>
      <dgm:t>
        <a:bodyPr/>
        <a:lstStyle/>
        <a:p>
          <a:r>
            <a:rPr lang="en-US" dirty="0" err="1">
              <a:solidFill>
                <a:schemeClr val="tx1"/>
              </a:solidFill>
            </a:rPr>
            <a:t>eCTF</a:t>
          </a:r>
          <a:r>
            <a:rPr lang="en-US" dirty="0">
              <a:solidFill>
                <a:schemeClr val="tx1"/>
              </a:solidFill>
            </a:rPr>
            <a:t> Organizers verify that each design has met all the functional requirements</a:t>
          </a:r>
        </a:p>
      </dgm:t>
    </dgm:pt>
    <dgm:pt modelId="{C39F4A81-7F19-4A65-8BB9-DBB46011D60F}" type="parTrans" cxnId="{E434A056-990E-4BEF-AA0D-4BC67780C76D}">
      <dgm:prSet/>
      <dgm:spPr/>
      <dgm:t>
        <a:bodyPr/>
        <a:lstStyle/>
        <a:p>
          <a:endParaRPr lang="en-US"/>
        </a:p>
      </dgm:t>
    </dgm:pt>
    <dgm:pt modelId="{BB160A7C-9D2D-427B-A401-BCBC48BBC55B}" type="sibTrans" cxnId="{E434A056-990E-4BEF-AA0D-4BC67780C76D}">
      <dgm:prSet/>
      <dgm:spPr/>
      <dgm:t>
        <a:bodyPr/>
        <a:lstStyle/>
        <a:p>
          <a:endParaRPr lang="en-US"/>
        </a:p>
      </dgm:t>
    </dgm:pt>
    <dgm:pt modelId="{47C42C23-8241-46B6-9F97-7A19AFF9C919}">
      <dgm:prSet/>
      <dgm:spPr/>
      <dgm:t>
        <a:bodyPr/>
        <a:lstStyle/>
        <a:p>
          <a:r>
            <a:rPr lang="en-US" dirty="0">
              <a:solidFill>
                <a:schemeClr val="tx1"/>
              </a:solidFill>
            </a:rPr>
            <a:t>eCTF Organizers post verified designs for all teams to evaluate during the attack phase</a:t>
          </a:r>
        </a:p>
      </dgm:t>
    </dgm:pt>
    <dgm:pt modelId="{4509D9FA-CABF-48AC-9CAE-9B2FBF6E8904}" type="parTrans" cxnId="{21E12B2C-18A8-442E-9DA8-D8761274C5AC}">
      <dgm:prSet/>
      <dgm:spPr/>
      <dgm:t>
        <a:bodyPr/>
        <a:lstStyle/>
        <a:p>
          <a:endParaRPr lang="en-US"/>
        </a:p>
      </dgm:t>
    </dgm:pt>
    <dgm:pt modelId="{A501E6A1-4F20-44AA-93DF-109673A0ED94}" type="sibTrans" cxnId="{21E12B2C-18A8-442E-9DA8-D8761274C5AC}">
      <dgm:prSet/>
      <dgm:spPr/>
      <dgm:t>
        <a:bodyPr/>
        <a:lstStyle/>
        <a:p>
          <a:endParaRPr lang="en-US"/>
        </a:p>
      </dgm:t>
    </dgm:pt>
    <dgm:pt modelId="{A18A79C4-E119-4D37-95BA-D5F75B4DDD63}">
      <dgm:prSet/>
      <dgm:spPr/>
      <dgm:t>
        <a:bodyPr/>
        <a:lstStyle/>
        <a:p>
          <a:r>
            <a:rPr lang="en-US" b="1" dirty="0"/>
            <a:t>Attack</a:t>
          </a:r>
        </a:p>
      </dgm:t>
    </dgm:pt>
    <dgm:pt modelId="{587A27E5-64A2-4566-8885-E70E1A805366}" type="parTrans" cxnId="{72CD285E-3966-4DA5-8393-F73EB793EB90}">
      <dgm:prSet/>
      <dgm:spPr/>
      <dgm:t>
        <a:bodyPr/>
        <a:lstStyle/>
        <a:p>
          <a:endParaRPr lang="en-US"/>
        </a:p>
      </dgm:t>
    </dgm:pt>
    <dgm:pt modelId="{55A9C6A7-91EF-4683-B869-6C41F6BA69E7}" type="sibTrans" cxnId="{72CD285E-3966-4DA5-8393-F73EB793EB90}">
      <dgm:prSet/>
      <dgm:spPr/>
      <dgm:t>
        <a:bodyPr/>
        <a:lstStyle/>
        <a:p>
          <a:endParaRPr lang="en-US"/>
        </a:p>
      </dgm:t>
    </dgm:pt>
    <dgm:pt modelId="{824035B4-851F-4689-A9FB-414BE2D311A3}">
      <dgm:prSet/>
      <dgm:spPr/>
      <dgm:t>
        <a:bodyPr/>
        <a:lstStyle/>
        <a:p>
          <a:r>
            <a:rPr lang="en-US" dirty="0">
              <a:solidFill>
                <a:schemeClr val="tx1"/>
              </a:solidFill>
            </a:rPr>
            <a:t>Teams perform a security evaluation of opposing teams' systems</a:t>
          </a:r>
        </a:p>
      </dgm:t>
    </dgm:pt>
    <dgm:pt modelId="{37674EC0-2B4C-4488-B2C9-37D66B56F659}" type="parTrans" cxnId="{7308FB17-DD1B-4AA9-82EE-50E70804AC3D}">
      <dgm:prSet/>
      <dgm:spPr/>
      <dgm:t>
        <a:bodyPr/>
        <a:lstStyle/>
        <a:p>
          <a:endParaRPr lang="en-US"/>
        </a:p>
      </dgm:t>
    </dgm:pt>
    <dgm:pt modelId="{C9328FDC-2FB5-4C1D-B8AE-F604A70B0036}" type="sibTrans" cxnId="{7308FB17-DD1B-4AA9-82EE-50E70804AC3D}">
      <dgm:prSet/>
      <dgm:spPr/>
      <dgm:t>
        <a:bodyPr/>
        <a:lstStyle/>
        <a:p>
          <a:endParaRPr lang="en-US"/>
        </a:p>
      </dgm:t>
    </dgm:pt>
    <dgm:pt modelId="{D24AA8CA-1FBF-4AA7-802B-CD7D6C18ADAE}">
      <dgm:prSet/>
      <dgm:spPr/>
      <dgm:t>
        <a:bodyPr/>
        <a:lstStyle/>
        <a:p>
          <a:r>
            <a:rPr lang="en-US" dirty="0">
              <a:solidFill>
                <a:schemeClr val="tx1"/>
              </a:solidFill>
            </a:rPr>
            <a:t>Teams demonstrate attacks by retrieving flags</a:t>
          </a:r>
        </a:p>
      </dgm:t>
    </dgm:pt>
    <dgm:pt modelId="{E3AF3098-E957-418D-9778-4334C3EA0931}" type="parTrans" cxnId="{E8043731-447A-4719-95EE-74E5FDED9AA5}">
      <dgm:prSet/>
      <dgm:spPr/>
      <dgm:t>
        <a:bodyPr/>
        <a:lstStyle/>
        <a:p>
          <a:endParaRPr lang="en-US"/>
        </a:p>
      </dgm:t>
    </dgm:pt>
    <dgm:pt modelId="{705BB6F7-F242-49C1-8759-1942FCED5102}" type="sibTrans" cxnId="{E8043731-447A-4719-95EE-74E5FDED9AA5}">
      <dgm:prSet/>
      <dgm:spPr/>
      <dgm:t>
        <a:bodyPr/>
        <a:lstStyle/>
        <a:p>
          <a:endParaRPr lang="en-US"/>
        </a:p>
      </dgm:t>
    </dgm:pt>
    <dgm:pt modelId="{DFD1EA95-44F1-43A3-A471-F23244510135}">
      <dgm:prSet/>
      <dgm:spPr/>
      <dgm:t>
        <a:bodyPr/>
        <a:lstStyle/>
        <a:p>
          <a:r>
            <a:rPr lang="en-US" b="1" dirty="0">
              <a:solidFill>
                <a:schemeClr val="tx1"/>
              </a:solidFill>
            </a:rPr>
            <a:t>Begins Mid-January 2021</a:t>
          </a:r>
        </a:p>
      </dgm:t>
    </dgm:pt>
    <dgm:pt modelId="{B787DA2E-E307-4A6D-AA37-A52B227C68FC}" type="parTrans" cxnId="{DAFDFEEE-2314-4F62-B695-764B88ADCEDB}">
      <dgm:prSet/>
      <dgm:spPr/>
      <dgm:t>
        <a:bodyPr/>
        <a:lstStyle/>
        <a:p>
          <a:endParaRPr lang="en-US"/>
        </a:p>
      </dgm:t>
    </dgm:pt>
    <dgm:pt modelId="{653B6FF4-FA3B-43E6-B122-13C14E24AF28}" type="sibTrans" cxnId="{DAFDFEEE-2314-4F62-B695-764B88ADCEDB}">
      <dgm:prSet/>
      <dgm:spPr/>
      <dgm:t>
        <a:bodyPr/>
        <a:lstStyle/>
        <a:p>
          <a:endParaRPr lang="en-US"/>
        </a:p>
      </dgm:t>
    </dgm:pt>
    <dgm:pt modelId="{E7C1367B-25BF-4326-80DE-4A0120F5A6E5}">
      <dgm:prSet/>
      <dgm:spPr/>
      <dgm:t>
        <a:bodyPr/>
        <a:lstStyle/>
        <a:p>
          <a:r>
            <a:rPr lang="en-US" dirty="0">
              <a:solidFill>
                <a:schemeClr val="tx1"/>
              </a:solidFill>
            </a:rPr>
            <a:t>Teams attempt to solve development challenges to retrieve design-phase flags</a:t>
          </a:r>
        </a:p>
      </dgm:t>
    </dgm:pt>
    <dgm:pt modelId="{B178972E-55A9-45E2-8054-D92961D69BDF}" type="parTrans" cxnId="{C909E53C-709E-4154-9D6E-DB5639B2CB7F}">
      <dgm:prSet/>
      <dgm:spPr/>
      <dgm:t>
        <a:bodyPr/>
        <a:lstStyle/>
        <a:p>
          <a:endParaRPr lang="en-US"/>
        </a:p>
      </dgm:t>
    </dgm:pt>
    <dgm:pt modelId="{BE9D5F59-E1DB-4905-A7FC-7FB8E1437F08}" type="sibTrans" cxnId="{C909E53C-709E-4154-9D6E-DB5639B2CB7F}">
      <dgm:prSet/>
      <dgm:spPr/>
      <dgm:t>
        <a:bodyPr/>
        <a:lstStyle/>
        <a:p>
          <a:endParaRPr lang="en-US"/>
        </a:p>
      </dgm:t>
    </dgm:pt>
    <dgm:pt modelId="{047EBA85-0C8B-4F9F-9122-20DA4546CF3B}">
      <dgm:prSet/>
      <dgm:spPr/>
      <dgm:t>
        <a:bodyPr/>
        <a:lstStyle/>
        <a:p>
          <a:r>
            <a:rPr lang="en-US" dirty="0">
              <a:solidFill>
                <a:schemeClr val="tx1"/>
              </a:solidFill>
            </a:rPr>
            <a:t>Teams submit their designs to the eCTF Organizers</a:t>
          </a:r>
        </a:p>
      </dgm:t>
    </dgm:pt>
    <dgm:pt modelId="{0BD39CBD-E4EA-4A67-B19A-EE384E5D27C4}" type="parTrans" cxnId="{01E0C434-5D8B-41ED-9CCC-EC1FF6C21C71}">
      <dgm:prSet/>
      <dgm:spPr/>
      <dgm:t>
        <a:bodyPr/>
        <a:lstStyle/>
        <a:p>
          <a:endParaRPr lang="en-US"/>
        </a:p>
      </dgm:t>
    </dgm:pt>
    <dgm:pt modelId="{4E8E8D8F-DFA1-434E-9299-9BD00584DC6A}" type="sibTrans" cxnId="{01E0C434-5D8B-41ED-9CCC-EC1FF6C21C71}">
      <dgm:prSet/>
      <dgm:spPr/>
      <dgm:t>
        <a:bodyPr/>
        <a:lstStyle/>
        <a:p>
          <a:endParaRPr lang="en-US"/>
        </a:p>
      </dgm:t>
    </dgm:pt>
    <dgm:pt modelId="{D57F2DA3-BECE-46B3-9445-728FD05A43AA}">
      <dgm:prSet/>
      <dgm:spPr/>
      <dgm:t>
        <a:bodyPr/>
        <a:lstStyle/>
        <a:p>
          <a:r>
            <a:rPr lang="en-US" dirty="0">
              <a:solidFill>
                <a:schemeClr val="tx1"/>
              </a:solidFill>
            </a:rPr>
            <a:t>Teams design a secure system that meets all the challenge requirements</a:t>
          </a:r>
        </a:p>
      </dgm:t>
    </dgm:pt>
    <dgm:pt modelId="{811E758D-757B-4E79-99E8-FEED8EF0D236}" type="parTrans" cxnId="{EAF1E9BD-073E-4B38-B673-D8CCBA9D203C}">
      <dgm:prSet/>
      <dgm:spPr/>
      <dgm:t>
        <a:bodyPr/>
        <a:lstStyle/>
        <a:p>
          <a:endParaRPr lang="en-US"/>
        </a:p>
      </dgm:t>
    </dgm:pt>
    <dgm:pt modelId="{851EFB04-E604-426C-81BC-A82ECF3B2BD2}" type="sibTrans" cxnId="{EAF1E9BD-073E-4B38-B673-D8CCBA9D203C}">
      <dgm:prSet/>
      <dgm:spPr/>
      <dgm:t>
        <a:bodyPr/>
        <a:lstStyle/>
        <a:p>
          <a:endParaRPr lang="en-US"/>
        </a:p>
      </dgm:t>
    </dgm:pt>
    <dgm:pt modelId="{BFA7531A-9339-4905-8696-68F48E890869}">
      <dgm:prSet/>
      <dgm:spPr/>
      <dgm:t>
        <a:bodyPr/>
        <a:lstStyle/>
        <a:p>
          <a:r>
            <a:rPr lang="en-US" b="1" dirty="0">
              <a:solidFill>
                <a:schemeClr val="tx1"/>
              </a:solidFill>
            </a:rPr>
            <a:t>Begins immediately after successful completion of Handoff</a:t>
          </a:r>
        </a:p>
      </dgm:t>
    </dgm:pt>
    <dgm:pt modelId="{D6370F31-6E84-47C2-AD57-F382AF32D2D0}" type="parTrans" cxnId="{E8F4C536-55D0-4D32-B246-A6B47984FB87}">
      <dgm:prSet/>
      <dgm:spPr/>
      <dgm:t>
        <a:bodyPr/>
        <a:lstStyle/>
        <a:p>
          <a:endParaRPr lang="en-US"/>
        </a:p>
      </dgm:t>
    </dgm:pt>
    <dgm:pt modelId="{52F86449-D5EF-49CC-B3A8-62D5C35177F5}" type="sibTrans" cxnId="{E8F4C536-55D0-4D32-B246-A6B47984FB87}">
      <dgm:prSet/>
      <dgm:spPr/>
      <dgm:t>
        <a:bodyPr/>
        <a:lstStyle/>
        <a:p>
          <a:endParaRPr lang="en-US"/>
        </a:p>
      </dgm:t>
    </dgm:pt>
    <dgm:pt modelId="{9DAEBFF8-F9B7-49E7-BD2A-875C6F37623A}">
      <dgm:prSet/>
      <dgm:spPr/>
      <dgm:t>
        <a:bodyPr/>
        <a:lstStyle/>
        <a:p>
          <a:r>
            <a:rPr lang="en-US" b="1" dirty="0">
              <a:solidFill>
                <a:schemeClr val="tx1"/>
              </a:solidFill>
            </a:rPr>
            <a:t>Scoreboard closes Mid-April 2021</a:t>
          </a:r>
        </a:p>
      </dgm:t>
    </dgm:pt>
    <dgm:pt modelId="{C522D274-E7CC-4883-845B-B5B643012AE8}" type="parTrans" cxnId="{E30534BC-CD37-4DFB-B1FA-945C690CECC1}">
      <dgm:prSet/>
      <dgm:spPr/>
      <dgm:t>
        <a:bodyPr/>
        <a:lstStyle/>
        <a:p>
          <a:endParaRPr lang="en-US"/>
        </a:p>
      </dgm:t>
    </dgm:pt>
    <dgm:pt modelId="{74C17922-74D4-43FA-BAA1-35B8B531A40C}" type="sibTrans" cxnId="{E30534BC-CD37-4DFB-B1FA-945C690CECC1}">
      <dgm:prSet/>
      <dgm:spPr/>
      <dgm:t>
        <a:bodyPr/>
        <a:lstStyle/>
        <a:p>
          <a:endParaRPr lang="en-US"/>
        </a:p>
      </dgm:t>
    </dgm:pt>
    <dgm:pt modelId="{A2A93731-09FE-4984-9FB4-5922FFFAC5F5}" type="pres">
      <dgm:prSet presAssocID="{22226D0C-91C8-4D46-8817-C114382C54EE}" presName="linearFlow" presStyleCnt="0">
        <dgm:presLayoutVars>
          <dgm:dir/>
          <dgm:animLvl val="lvl"/>
          <dgm:resizeHandles val="exact"/>
        </dgm:presLayoutVars>
      </dgm:prSet>
      <dgm:spPr/>
    </dgm:pt>
    <dgm:pt modelId="{53B29D1D-63DA-422B-AD7E-A8E2F84598E1}" type="pres">
      <dgm:prSet presAssocID="{27040141-FF04-414B-81EF-AAA7D772EDBE}" presName="composite" presStyleCnt="0"/>
      <dgm:spPr/>
    </dgm:pt>
    <dgm:pt modelId="{0AF39E40-6534-4E74-8518-1D6D38DE614D}" type="pres">
      <dgm:prSet presAssocID="{27040141-FF04-414B-81EF-AAA7D772EDBE}" presName="parentText" presStyleLbl="alignNode1" presStyleIdx="0" presStyleCnt="3">
        <dgm:presLayoutVars>
          <dgm:chMax val="1"/>
          <dgm:bulletEnabled val="1"/>
        </dgm:presLayoutVars>
      </dgm:prSet>
      <dgm:spPr/>
    </dgm:pt>
    <dgm:pt modelId="{D73BAD8B-974E-4D99-A123-453B59AAC789}" type="pres">
      <dgm:prSet presAssocID="{27040141-FF04-414B-81EF-AAA7D772EDBE}" presName="descendantText" presStyleLbl="alignAcc1" presStyleIdx="0" presStyleCnt="3">
        <dgm:presLayoutVars>
          <dgm:bulletEnabled val="1"/>
        </dgm:presLayoutVars>
      </dgm:prSet>
      <dgm:spPr/>
    </dgm:pt>
    <dgm:pt modelId="{A648DC8E-4899-4B38-A8A3-A7E5B335EDDB}" type="pres">
      <dgm:prSet presAssocID="{C665E1ED-F390-4BE6-85D0-5925D9F03821}" presName="sp" presStyleCnt="0"/>
      <dgm:spPr/>
    </dgm:pt>
    <dgm:pt modelId="{6E939E46-3734-4E42-830B-58DCE173D48D}" type="pres">
      <dgm:prSet presAssocID="{06F797B3-72C0-40A6-9FB2-9F420DDE787E}" presName="composite" presStyleCnt="0"/>
      <dgm:spPr/>
    </dgm:pt>
    <dgm:pt modelId="{BE4D5244-FB42-4651-817D-52ED5249A464}" type="pres">
      <dgm:prSet presAssocID="{06F797B3-72C0-40A6-9FB2-9F420DDE787E}" presName="parentText" presStyleLbl="alignNode1" presStyleIdx="1" presStyleCnt="3">
        <dgm:presLayoutVars>
          <dgm:chMax val="1"/>
          <dgm:bulletEnabled val="1"/>
        </dgm:presLayoutVars>
      </dgm:prSet>
      <dgm:spPr/>
    </dgm:pt>
    <dgm:pt modelId="{DA509CEF-B28C-4E10-AE85-77339B0A7C64}" type="pres">
      <dgm:prSet presAssocID="{06F797B3-72C0-40A6-9FB2-9F420DDE787E}" presName="descendantText" presStyleLbl="alignAcc1" presStyleIdx="1" presStyleCnt="3">
        <dgm:presLayoutVars>
          <dgm:bulletEnabled val="1"/>
        </dgm:presLayoutVars>
      </dgm:prSet>
      <dgm:spPr/>
    </dgm:pt>
    <dgm:pt modelId="{E8AC1B60-A35B-42DF-8A47-848444C9FDB8}" type="pres">
      <dgm:prSet presAssocID="{D12B1626-7080-4450-9F68-B82110D65362}" presName="sp" presStyleCnt="0"/>
      <dgm:spPr/>
    </dgm:pt>
    <dgm:pt modelId="{D619F23D-F4DB-4C35-A14E-C2235535B2D3}" type="pres">
      <dgm:prSet presAssocID="{A18A79C4-E119-4D37-95BA-D5F75B4DDD63}" presName="composite" presStyleCnt="0"/>
      <dgm:spPr/>
    </dgm:pt>
    <dgm:pt modelId="{E688F5D1-ABFA-4D82-9F6C-854AF200C3A4}" type="pres">
      <dgm:prSet presAssocID="{A18A79C4-E119-4D37-95BA-D5F75B4DDD63}" presName="parentText" presStyleLbl="alignNode1" presStyleIdx="2" presStyleCnt="3">
        <dgm:presLayoutVars>
          <dgm:chMax val="1"/>
          <dgm:bulletEnabled val="1"/>
        </dgm:presLayoutVars>
      </dgm:prSet>
      <dgm:spPr/>
    </dgm:pt>
    <dgm:pt modelId="{D22EE0C3-B9FF-4F8E-95BA-E44C9FEC1836}" type="pres">
      <dgm:prSet presAssocID="{A18A79C4-E119-4D37-95BA-D5F75B4DDD63}" presName="descendantText" presStyleLbl="alignAcc1" presStyleIdx="2" presStyleCnt="3">
        <dgm:presLayoutVars>
          <dgm:bulletEnabled val="1"/>
        </dgm:presLayoutVars>
      </dgm:prSet>
      <dgm:spPr/>
    </dgm:pt>
  </dgm:ptLst>
  <dgm:cxnLst>
    <dgm:cxn modelId="{7308FB17-DD1B-4AA9-82EE-50E70804AC3D}" srcId="{A18A79C4-E119-4D37-95BA-D5F75B4DDD63}" destId="{824035B4-851F-4689-A9FB-414BE2D311A3}" srcOrd="1" destOrd="0" parTransId="{37674EC0-2B4C-4488-B2C9-37D66B56F659}" sibTransId="{C9328FDC-2FB5-4C1D-B8AE-F604A70B0036}"/>
    <dgm:cxn modelId="{337B1F29-A91A-4AF6-8F21-8907C418C92A}" srcId="{06F797B3-72C0-40A6-9FB2-9F420DDE787E}" destId="{5FFB9BAC-F27A-49C0-9BB3-9E2090A0024C}" srcOrd="0" destOrd="0" parTransId="{6AEE9843-DDDE-4864-B91A-FB11ED447CF4}" sibTransId="{2065523B-ED54-4444-BF71-5B11DF892819}"/>
    <dgm:cxn modelId="{21E12B2C-18A8-442E-9DA8-D8761274C5AC}" srcId="{06F797B3-72C0-40A6-9FB2-9F420DDE787E}" destId="{47C42C23-8241-46B6-9F97-7A19AFF9C919}" srcOrd="3" destOrd="0" parTransId="{4509D9FA-CABF-48AC-9CAE-9B2FBF6E8904}" sibTransId="{A501E6A1-4F20-44AA-93DF-109673A0ED94}"/>
    <dgm:cxn modelId="{E8043731-447A-4719-95EE-74E5FDED9AA5}" srcId="{A18A79C4-E119-4D37-95BA-D5F75B4DDD63}" destId="{D24AA8CA-1FBF-4AA7-802B-CD7D6C18ADAE}" srcOrd="2" destOrd="0" parTransId="{E3AF3098-E957-418D-9778-4334C3EA0931}" sibTransId="{705BB6F7-F242-49C1-8759-1942FCED5102}"/>
    <dgm:cxn modelId="{01E0C434-5D8B-41ED-9CCC-EC1FF6C21C71}" srcId="{06F797B3-72C0-40A6-9FB2-9F420DDE787E}" destId="{047EBA85-0C8B-4F9F-9122-20DA4546CF3B}" srcOrd="1" destOrd="0" parTransId="{0BD39CBD-E4EA-4A67-B19A-EE384E5D27C4}" sibTransId="{4E8E8D8F-DFA1-434E-9299-9BD00584DC6A}"/>
    <dgm:cxn modelId="{E8F4C536-55D0-4D32-B246-A6B47984FB87}" srcId="{A18A79C4-E119-4D37-95BA-D5F75B4DDD63}" destId="{BFA7531A-9339-4905-8696-68F48E890869}" srcOrd="0" destOrd="0" parTransId="{D6370F31-6E84-47C2-AD57-F382AF32D2D0}" sibTransId="{52F86449-D5EF-49CC-B3A8-62D5C35177F5}"/>
    <dgm:cxn modelId="{A8813E39-CA3F-4D37-A627-EB4F08F40ECA}" type="presOf" srcId="{22226D0C-91C8-4D46-8817-C114382C54EE}" destId="{A2A93731-09FE-4984-9FB4-5922FFFAC5F5}" srcOrd="0" destOrd="0" presId="urn:microsoft.com/office/officeart/2005/8/layout/chevron2"/>
    <dgm:cxn modelId="{7B88213C-B923-4C05-AC19-73814ADEE42A}" type="presOf" srcId="{27040141-FF04-414B-81EF-AAA7D772EDBE}" destId="{0AF39E40-6534-4E74-8518-1D6D38DE614D}" srcOrd="0" destOrd="0" presId="urn:microsoft.com/office/officeart/2005/8/layout/chevron2"/>
    <dgm:cxn modelId="{C909E53C-709E-4154-9D6E-DB5639B2CB7F}" srcId="{27040141-FF04-414B-81EF-AAA7D772EDBE}" destId="{E7C1367B-25BF-4326-80DE-4A0120F5A6E5}" srcOrd="2" destOrd="0" parTransId="{B178972E-55A9-45E2-8054-D92961D69BDF}" sibTransId="{BE9D5F59-E1DB-4905-A7FC-7FB8E1437F08}"/>
    <dgm:cxn modelId="{E4E7B03D-BF51-4B3F-B61A-774355EB1346}" type="presOf" srcId="{D57F2DA3-BECE-46B3-9445-728FD05A43AA}" destId="{D73BAD8B-974E-4D99-A123-453B59AAC789}" srcOrd="0" destOrd="1" presId="urn:microsoft.com/office/officeart/2005/8/layout/chevron2"/>
    <dgm:cxn modelId="{352DCE3D-BA53-47A8-B1F8-F6DDAE6091FA}" srcId="{22226D0C-91C8-4D46-8817-C114382C54EE}" destId="{06F797B3-72C0-40A6-9FB2-9F420DDE787E}" srcOrd="1" destOrd="0" parTransId="{C7DED6B9-216E-49E2-98B5-B27EBC4BADFD}" sibTransId="{D12B1626-7080-4450-9F68-B82110D65362}"/>
    <dgm:cxn modelId="{8E509B44-F94A-4A9E-88E2-F461A50BD57D}" type="presOf" srcId="{E7C1367B-25BF-4326-80DE-4A0120F5A6E5}" destId="{D73BAD8B-974E-4D99-A123-453B59AAC789}" srcOrd="0" destOrd="2" presId="urn:microsoft.com/office/officeart/2005/8/layout/chevron2"/>
    <dgm:cxn modelId="{A8A3E94C-B850-4D65-BB89-27BDADA1BB83}" type="presOf" srcId="{A18A79C4-E119-4D37-95BA-D5F75B4DDD63}" destId="{E688F5D1-ABFA-4D82-9F6C-854AF200C3A4}" srcOrd="0" destOrd="0" presId="urn:microsoft.com/office/officeart/2005/8/layout/chevron2"/>
    <dgm:cxn modelId="{8CBFC251-E14F-4D8E-8CDC-36345347EBF8}" type="presOf" srcId="{47C42C23-8241-46B6-9F97-7A19AFF9C919}" destId="{DA509CEF-B28C-4E10-AE85-77339B0A7C64}" srcOrd="0" destOrd="3" presId="urn:microsoft.com/office/officeart/2005/8/layout/chevron2"/>
    <dgm:cxn modelId="{29ABBC53-9E28-4583-86E9-0AD5F9C106CA}" type="presOf" srcId="{047EBA85-0C8B-4F9F-9122-20DA4546CF3B}" destId="{DA509CEF-B28C-4E10-AE85-77339B0A7C64}" srcOrd="0" destOrd="1" presId="urn:microsoft.com/office/officeart/2005/8/layout/chevron2"/>
    <dgm:cxn modelId="{D2913156-F743-4C7D-8A5C-C8DE372BCD5D}" type="presOf" srcId="{A173B226-CB5D-4A2A-96D1-73BDD2D3D6D1}" destId="{DA509CEF-B28C-4E10-AE85-77339B0A7C64}" srcOrd="0" destOrd="2" presId="urn:microsoft.com/office/officeart/2005/8/layout/chevron2"/>
    <dgm:cxn modelId="{E434A056-990E-4BEF-AA0D-4BC67780C76D}" srcId="{06F797B3-72C0-40A6-9FB2-9F420DDE787E}" destId="{A173B226-CB5D-4A2A-96D1-73BDD2D3D6D1}" srcOrd="2" destOrd="0" parTransId="{C39F4A81-7F19-4A65-8BB9-DBB46011D60F}" sibTransId="{BB160A7C-9D2D-427B-A401-BCBC48BBC55B}"/>
    <dgm:cxn modelId="{72CD285E-3966-4DA5-8393-F73EB793EB90}" srcId="{22226D0C-91C8-4D46-8817-C114382C54EE}" destId="{A18A79C4-E119-4D37-95BA-D5F75B4DDD63}" srcOrd="2" destOrd="0" parTransId="{587A27E5-64A2-4566-8885-E70E1A805366}" sibTransId="{55A9C6A7-91EF-4683-B869-6C41F6BA69E7}"/>
    <dgm:cxn modelId="{C1B63385-A171-4A9B-9BDA-97623589787C}" type="presOf" srcId="{DFD1EA95-44F1-43A3-A471-F23244510135}" destId="{D73BAD8B-974E-4D99-A123-453B59AAC789}" srcOrd="0" destOrd="0" presId="urn:microsoft.com/office/officeart/2005/8/layout/chevron2"/>
    <dgm:cxn modelId="{C5F109A9-6A2A-4F9E-AD70-B7869A531132}" type="presOf" srcId="{824035B4-851F-4689-A9FB-414BE2D311A3}" destId="{D22EE0C3-B9FF-4F8E-95BA-E44C9FEC1836}" srcOrd="0" destOrd="1" presId="urn:microsoft.com/office/officeart/2005/8/layout/chevron2"/>
    <dgm:cxn modelId="{7A6458B2-AA1A-4491-BCDD-001B4038536E}" type="presOf" srcId="{9DAEBFF8-F9B7-49E7-BD2A-875C6F37623A}" destId="{D22EE0C3-B9FF-4F8E-95BA-E44C9FEC1836}" srcOrd="0" destOrd="3" presId="urn:microsoft.com/office/officeart/2005/8/layout/chevron2"/>
    <dgm:cxn modelId="{9033FFB6-D7F6-4E5D-961F-F56859C3A388}" type="presOf" srcId="{BFA7531A-9339-4905-8696-68F48E890869}" destId="{D22EE0C3-B9FF-4F8E-95BA-E44C9FEC1836}" srcOrd="0" destOrd="0" presId="urn:microsoft.com/office/officeart/2005/8/layout/chevron2"/>
    <dgm:cxn modelId="{E30534BC-CD37-4DFB-B1FA-945C690CECC1}" srcId="{A18A79C4-E119-4D37-95BA-D5F75B4DDD63}" destId="{9DAEBFF8-F9B7-49E7-BD2A-875C6F37623A}" srcOrd="3" destOrd="0" parTransId="{C522D274-E7CC-4883-845B-B5B643012AE8}" sibTransId="{74C17922-74D4-43FA-BAA1-35B8B531A40C}"/>
    <dgm:cxn modelId="{EAF1E9BD-073E-4B38-B673-D8CCBA9D203C}" srcId="{27040141-FF04-414B-81EF-AAA7D772EDBE}" destId="{D57F2DA3-BECE-46B3-9445-728FD05A43AA}" srcOrd="1" destOrd="0" parTransId="{811E758D-757B-4E79-99E8-FEED8EF0D236}" sibTransId="{851EFB04-E604-426C-81BC-A82ECF3B2BD2}"/>
    <dgm:cxn modelId="{92F19CD4-24AB-4F05-90FE-007032E05261}" type="presOf" srcId="{D24AA8CA-1FBF-4AA7-802B-CD7D6C18ADAE}" destId="{D22EE0C3-B9FF-4F8E-95BA-E44C9FEC1836}" srcOrd="0" destOrd="2" presId="urn:microsoft.com/office/officeart/2005/8/layout/chevron2"/>
    <dgm:cxn modelId="{F0ECDBDE-14C7-443F-B85C-4866E9E01FDA}" type="presOf" srcId="{5FFB9BAC-F27A-49C0-9BB3-9E2090A0024C}" destId="{DA509CEF-B28C-4E10-AE85-77339B0A7C64}" srcOrd="0" destOrd="0" presId="urn:microsoft.com/office/officeart/2005/8/layout/chevron2"/>
    <dgm:cxn modelId="{E8654CE6-AB55-4303-987B-37A3510F541B}" srcId="{22226D0C-91C8-4D46-8817-C114382C54EE}" destId="{27040141-FF04-414B-81EF-AAA7D772EDBE}" srcOrd="0" destOrd="0" parTransId="{B8F33422-D0B1-445C-B911-C67F1AA03CB3}" sibTransId="{C665E1ED-F390-4BE6-85D0-5925D9F03821}"/>
    <dgm:cxn modelId="{DAFDFEEE-2314-4F62-B695-764B88ADCEDB}" srcId="{27040141-FF04-414B-81EF-AAA7D772EDBE}" destId="{DFD1EA95-44F1-43A3-A471-F23244510135}" srcOrd="0" destOrd="0" parTransId="{B787DA2E-E307-4A6D-AA37-A52B227C68FC}" sibTransId="{653B6FF4-FA3B-43E6-B122-13C14E24AF28}"/>
    <dgm:cxn modelId="{D3A8C5F0-4BA1-4B5E-89A7-20291021499C}" type="presOf" srcId="{06F797B3-72C0-40A6-9FB2-9F420DDE787E}" destId="{BE4D5244-FB42-4651-817D-52ED5249A464}" srcOrd="0" destOrd="0" presId="urn:microsoft.com/office/officeart/2005/8/layout/chevron2"/>
    <dgm:cxn modelId="{D3DD28F1-EC84-4BE5-AB08-0636FB1A6BC4}" type="presParOf" srcId="{A2A93731-09FE-4984-9FB4-5922FFFAC5F5}" destId="{53B29D1D-63DA-422B-AD7E-A8E2F84598E1}" srcOrd="0" destOrd="0" presId="urn:microsoft.com/office/officeart/2005/8/layout/chevron2"/>
    <dgm:cxn modelId="{888EBEEE-7B08-44BE-B26D-7AC22F40E5D7}" type="presParOf" srcId="{53B29D1D-63DA-422B-AD7E-A8E2F84598E1}" destId="{0AF39E40-6534-4E74-8518-1D6D38DE614D}" srcOrd="0" destOrd="0" presId="urn:microsoft.com/office/officeart/2005/8/layout/chevron2"/>
    <dgm:cxn modelId="{982E29A5-9263-4CFF-A418-F55CDEF750D1}" type="presParOf" srcId="{53B29D1D-63DA-422B-AD7E-A8E2F84598E1}" destId="{D73BAD8B-974E-4D99-A123-453B59AAC789}" srcOrd="1" destOrd="0" presId="urn:microsoft.com/office/officeart/2005/8/layout/chevron2"/>
    <dgm:cxn modelId="{B8AED42B-4E23-4DCA-A537-DCB76D9FD8DE}" type="presParOf" srcId="{A2A93731-09FE-4984-9FB4-5922FFFAC5F5}" destId="{A648DC8E-4899-4B38-A8A3-A7E5B335EDDB}" srcOrd="1" destOrd="0" presId="urn:microsoft.com/office/officeart/2005/8/layout/chevron2"/>
    <dgm:cxn modelId="{F9F81E63-F4C6-4C05-BEB4-98DA5FA96800}" type="presParOf" srcId="{A2A93731-09FE-4984-9FB4-5922FFFAC5F5}" destId="{6E939E46-3734-4E42-830B-58DCE173D48D}" srcOrd="2" destOrd="0" presId="urn:microsoft.com/office/officeart/2005/8/layout/chevron2"/>
    <dgm:cxn modelId="{3984B1DF-9DE4-4130-8061-78F44C134619}" type="presParOf" srcId="{6E939E46-3734-4E42-830B-58DCE173D48D}" destId="{BE4D5244-FB42-4651-817D-52ED5249A464}" srcOrd="0" destOrd="0" presId="urn:microsoft.com/office/officeart/2005/8/layout/chevron2"/>
    <dgm:cxn modelId="{3030E5CF-6B48-4290-9C8B-2FD2C6AA67E2}" type="presParOf" srcId="{6E939E46-3734-4E42-830B-58DCE173D48D}" destId="{DA509CEF-B28C-4E10-AE85-77339B0A7C64}" srcOrd="1" destOrd="0" presId="urn:microsoft.com/office/officeart/2005/8/layout/chevron2"/>
    <dgm:cxn modelId="{2F14C5D4-D89D-454C-944A-A077CE0327E2}" type="presParOf" srcId="{A2A93731-09FE-4984-9FB4-5922FFFAC5F5}" destId="{E8AC1B60-A35B-42DF-8A47-848444C9FDB8}" srcOrd="3" destOrd="0" presId="urn:microsoft.com/office/officeart/2005/8/layout/chevron2"/>
    <dgm:cxn modelId="{ACCA1294-ED55-4D0A-9FFB-829966B7CA80}" type="presParOf" srcId="{A2A93731-09FE-4984-9FB4-5922FFFAC5F5}" destId="{D619F23D-F4DB-4C35-A14E-C2235535B2D3}" srcOrd="4" destOrd="0" presId="urn:microsoft.com/office/officeart/2005/8/layout/chevron2"/>
    <dgm:cxn modelId="{647E23A3-E2BC-4D1F-BD50-D936870006F5}" type="presParOf" srcId="{D619F23D-F4DB-4C35-A14E-C2235535B2D3}" destId="{E688F5D1-ABFA-4D82-9F6C-854AF200C3A4}" srcOrd="0" destOrd="0" presId="urn:microsoft.com/office/officeart/2005/8/layout/chevron2"/>
    <dgm:cxn modelId="{8F471887-BAD0-4B9E-B112-8E64CBC712BD}" type="presParOf" srcId="{D619F23D-F4DB-4C35-A14E-C2235535B2D3}" destId="{D22EE0C3-B9FF-4F8E-95BA-E44C9FEC183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39E40-6534-4E74-8518-1D6D38DE614D}">
      <dsp:nvSpPr>
        <dsp:cNvPr id="0" name=""/>
        <dsp:cNvSpPr/>
      </dsp:nvSpPr>
      <dsp:spPr>
        <a:xfrm rot="5400000">
          <a:off x="-238957" y="239259"/>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Secure Design</a:t>
          </a:r>
        </a:p>
      </dsp:txBody>
      <dsp:txXfrm rot="-5400000">
        <a:off x="2" y="557870"/>
        <a:ext cx="1115137" cy="477916"/>
      </dsp:txXfrm>
    </dsp:sp>
    <dsp:sp modelId="{D73BAD8B-974E-4D99-A123-453B59AAC789}">
      <dsp:nvSpPr>
        <dsp:cNvPr id="0" name=""/>
        <dsp:cNvSpPr/>
      </dsp:nvSpPr>
      <dsp:spPr>
        <a:xfrm rot="5400000">
          <a:off x="4234692" y="-3119253"/>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Mid-January 2021</a:t>
          </a:r>
        </a:p>
        <a:p>
          <a:pPr marL="114300" lvl="1" indent="-114300" algn="l" defTabSz="622300">
            <a:lnSpc>
              <a:spcPct val="90000"/>
            </a:lnSpc>
            <a:spcBef>
              <a:spcPct val="0"/>
            </a:spcBef>
            <a:spcAft>
              <a:spcPct val="15000"/>
            </a:spcAft>
            <a:buChar char="•"/>
          </a:pPr>
          <a:r>
            <a:rPr lang="en-US" sz="1400" kern="1200" dirty="0">
              <a:solidFill>
                <a:schemeClr val="tx1"/>
              </a:solidFill>
            </a:rPr>
            <a:t>Teams design a secure system that meets all the challenge requirements</a:t>
          </a:r>
        </a:p>
        <a:p>
          <a:pPr marL="114300" lvl="1" indent="-114300" algn="l" defTabSz="622300">
            <a:lnSpc>
              <a:spcPct val="90000"/>
            </a:lnSpc>
            <a:spcBef>
              <a:spcPct val="0"/>
            </a:spcBef>
            <a:spcAft>
              <a:spcPct val="15000"/>
            </a:spcAft>
            <a:buChar char="•"/>
          </a:pPr>
          <a:r>
            <a:rPr lang="en-US" sz="1400" kern="1200" dirty="0">
              <a:solidFill>
                <a:schemeClr val="tx1"/>
              </a:solidFill>
            </a:rPr>
            <a:t>Teams attempt to solve development challenges to retrieve design-phase flags</a:t>
          </a:r>
        </a:p>
      </dsp:txBody>
      <dsp:txXfrm rot="-5400000">
        <a:off x="1115137" y="50850"/>
        <a:ext cx="7224046" cy="934388"/>
      </dsp:txXfrm>
    </dsp:sp>
    <dsp:sp modelId="{BE4D5244-FB42-4651-817D-52ED5249A464}">
      <dsp:nvSpPr>
        <dsp:cNvPr id="0" name=""/>
        <dsp:cNvSpPr/>
      </dsp:nvSpPr>
      <dsp:spPr>
        <a:xfrm rot="5400000">
          <a:off x="-238957" y="1637971"/>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Handoff</a:t>
          </a:r>
        </a:p>
      </dsp:txBody>
      <dsp:txXfrm rot="-5400000">
        <a:off x="2" y="1956582"/>
        <a:ext cx="1115137" cy="477916"/>
      </dsp:txXfrm>
    </dsp:sp>
    <dsp:sp modelId="{DA509CEF-B28C-4E10-AE85-77339B0A7C64}">
      <dsp:nvSpPr>
        <dsp:cNvPr id="0" name=""/>
        <dsp:cNvSpPr/>
      </dsp:nvSpPr>
      <dsp:spPr>
        <a:xfrm rot="5400000">
          <a:off x="4234692" y="-1720541"/>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Late-February 2021</a:t>
          </a:r>
          <a:endParaRPr lang="en-US" sz="1400" kern="1200" dirty="0">
            <a:solidFill>
              <a:schemeClr val="tx1"/>
            </a:solidFill>
          </a:endParaRPr>
        </a:p>
        <a:p>
          <a:pPr marL="114300" lvl="1" indent="-114300" algn="l" defTabSz="622300">
            <a:lnSpc>
              <a:spcPct val="90000"/>
            </a:lnSpc>
            <a:spcBef>
              <a:spcPct val="0"/>
            </a:spcBef>
            <a:spcAft>
              <a:spcPct val="15000"/>
            </a:spcAft>
            <a:buChar char="•"/>
          </a:pPr>
          <a:r>
            <a:rPr lang="en-US" sz="1400" kern="1200" dirty="0">
              <a:solidFill>
                <a:schemeClr val="tx1"/>
              </a:solidFill>
            </a:rPr>
            <a:t>Teams submit their designs to the eCTF Organizers</a:t>
          </a:r>
        </a:p>
        <a:p>
          <a:pPr marL="114300" lvl="1" indent="-114300" algn="l" defTabSz="622300">
            <a:lnSpc>
              <a:spcPct val="90000"/>
            </a:lnSpc>
            <a:spcBef>
              <a:spcPct val="0"/>
            </a:spcBef>
            <a:spcAft>
              <a:spcPct val="15000"/>
            </a:spcAft>
            <a:buChar char="•"/>
          </a:pPr>
          <a:r>
            <a:rPr lang="en-US" sz="1400" kern="1200" dirty="0" err="1">
              <a:solidFill>
                <a:schemeClr val="tx1"/>
              </a:solidFill>
            </a:rPr>
            <a:t>eCTF</a:t>
          </a:r>
          <a:r>
            <a:rPr lang="en-US" sz="1400" kern="1200" dirty="0">
              <a:solidFill>
                <a:schemeClr val="tx1"/>
              </a:solidFill>
            </a:rPr>
            <a:t> Organizers verify that each design has met all the functional requirements</a:t>
          </a:r>
        </a:p>
        <a:p>
          <a:pPr marL="114300" lvl="1" indent="-114300" algn="l" defTabSz="622300">
            <a:lnSpc>
              <a:spcPct val="90000"/>
            </a:lnSpc>
            <a:spcBef>
              <a:spcPct val="0"/>
            </a:spcBef>
            <a:spcAft>
              <a:spcPct val="15000"/>
            </a:spcAft>
            <a:buChar char="•"/>
          </a:pPr>
          <a:r>
            <a:rPr lang="en-US" sz="1400" kern="1200" dirty="0">
              <a:solidFill>
                <a:schemeClr val="tx1"/>
              </a:solidFill>
            </a:rPr>
            <a:t>eCTF Organizers post verified designs for all teams to evaluate during the attack phase</a:t>
          </a:r>
        </a:p>
      </dsp:txBody>
      <dsp:txXfrm rot="-5400000">
        <a:off x="1115137" y="1449562"/>
        <a:ext cx="7224046" cy="934388"/>
      </dsp:txXfrm>
    </dsp:sp>
    <dsp:sp modelId="{E688F5D1-ABFA-4D82-9F6C-854AF200C3A4}">
      <dsp:nvSpPr>
        <dsp:cNvPr id="0" name=""/>
        <dsp:cNvSpPr/>
      </dsp:nvSpPr>
      <dsp:spPr>
        <a:xfrm rot="5400000">
          <a:off x="-238957" y="3036684"/>
          <a:ext cx="1593053" cy="111513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Attack</a:t>
          </a:r>
        </a:p>
      </dsp:txBody>
      <dsp:txXfrm rot="-5400000">
        <a:off x="2" y="3355295"/>
        <a:ext cx="1115137" cy="477916"/>
      </dsp:txXfrm>
    </dsp:sp>
    <dsp:sp modelId="{D22EE0C3-B9FF-4F8E-95BA-E44C9FEC1836}">
      <dsp:nvSpPr>
        <dsp:cNvPr id="0" name=""/>
        <dsp:cNvSpPr/>
      </dsp:nvSpPr>
      <dsp:spPr>
        <a:xfrm rot="5400000">
          <a:off x="4234692" y="-321828"/>
          <a:ext cx="1035484" cy="727459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Begins immediately after successful completion of Handoff</a:t>
          </a:r>
        </a:p>
        <a:p>
          <a:pPr marL="114300" lvl="1" indent="-114300" algn="l" defTabSz="622300">
            <a:lnSpc>
              <a:spcPct val="90000"/>
            </a:lnSpc>
            <a:spcBef>
              <a:spcPct val="0"/>
            </a:spcBef>
            <a:spcAft>
              <a:spcPct val="15000"/>
            </a:spcAft>
            <a:buChar char="•"/>
          </a:pPr>
          <a:r>
            <a:rPr lang="en-US" sz="1400" kern="1200" dirty="0">
              <a:solidFill>
                <a:schemeClr val="tx1"/>
              </a:solidFill>
            </a:rPr>
            <a:t>Teams perform a security evaluation of opposing teams' systems</a:t>
          </a:r>
        </a:p>
        <a:p>
          <a:pPr marL="114300" lvl="1" indent="-114300" algn="l" defTabSz="622300">
            <a:lnSpc>
              <a:spcPct val="90000"/>
            </a:lnSpc>
            <a:spcBef>
              <a:spcPct val="0"/>
            </a:spcBef>
            <a:spcAft>
              <a:spcPct val="15000"/>
            </a:spcAft>
            <a:buChar char="•"/>
          </a:pPr>
          <a:r>
            <a:rPr lang="en-US" sz="1400" kern="1200" dirty="0">
              <a:solidFill>
                <a:schemeClr val="tx1"/>
              </a:solidFill>
            </a:rPr>
            <a:t>Teams demonstrate attacks by retrieving flags</a:t>
          </a:r>
        </a:p>
        <a:p>
          <a:pPr marL="114300" lvl="1" indent="-114300" algn="l" defTabSz="622300">
            <a:lnSpc>
              <a:spcPct val="90000"/>
            </a:lnSpc>
            <a:spcBef>
              <a:spcPct val="0"/>
            </a:spcBef>
            <a:spcAft>
              <a:spcPct val="15000"/>
            </a:spcAft>
            <a:buChar char="•"/>
          </a:pPr>
          <a:r>
            <a:rPr lang="en-US" sz="1400" b="1" kern="1200" dirty="0">
              <a:solidFill>
                <a:schemeClr val="tx1"/>
              </a:solidFill>
            </a:rPr>
            <a:t>Scoreboard closes Mid-April 2021</a:t>
          </a:r>
        </a:p>
      </dsp:txBody>
      <dsp:txXfrm rot="-5400000">
        <a:off x="1115137" y="2848275"/>
        <a:ext cx="7224046" cy="9343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11/18/21</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11/18/21</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a:latin typeface="Arial"/>
              <a:cs typeface="Arial"/>
            </a:endParaRPr>
          </a:p>
          <a:p>
            <a:r>
              <a:rPr lang="en-US" sz="1600">
                <a:latin typeface="Arial"/>
                <a:cs typeface="Arial"/>
              </a:rPr>
              <a:t>Without further ado, let’s dive in!</a:t>
            </a:r>
          </a:p>
          <a:p>
            <a:endParaRPr lang="en-US" sz="1600">
              <a:latin typeface="Arial"/>
              <a:cs typeface="Arial"/>
            </a:endParaRPr>
          </a:p>
          <a:p>
            <a:r>
              <a:rPr lang="en-US" sz="1600">
                <a:latin typeface="Arial"/>
                <a:cs typeface="Arial"/>
              </a:rPr>
              <a:t>At MITRE, we’re a company of more than 8,000 innovators, deep thinkers, conveners, and problem solvers who come to work every day to tackle the complex threats facing our nation and the world.</a:t>
            </a:r>
          </a:p>
          <a:p>
            <a:pPr lvl="0"/>
            <a:r>
              <a:rPr lang="en-US" sz="1600">
                <a:latin typeface="Arial"/>
                <a:cs typeface="Arial"/>
              </a:rPr>
              <a:t> </a:t>
            </a:r>
          </a:p>
          <a:p>
            <a:pPr lvl="0"/>
            <a:r>
              <a:rPr lang="en-US" sz="1600"/>
              <a:t>With crises and world events unfolding in ways that nobody expects, we pivot quickly, and proactively lead in the public interest. </a:t>
            </a:r>
          </a:p>
          <a:p>
            <a:pPr lvl="0"/>
            <a:endParaRPr lang="en-US" sz="1600"/>
          </a:p>
          <a:p>
            <a:pPr lvl="0"/>
            <a:r>
              <a:rPr lang="en-US" sz="1600"/>
              <a:t>We know we must pioneer for a better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66328" y="427297"/>
            <a:ext cx="2919772" cy="6546332"/>
          </a:xfrm>
          <a:prstGeom prst="rect">
            <a:avLst/>
          </a:prstGeom>
        </p:spPr>
        <p:txBody>
          <a:bodyPr/>
          <a:lstStyle/>
          <a:p>
            <a:pPr lvl="0">
              <a:defRPr/>
            </a:pPr>
            <a:r>
              <a:rPr lang="en-US" sz="1700" dirty="0"/>
              <a:t>Federally funded research and development centers are special organizations that promote objective collaboration to solve large-scale problems—in ways that affect us all, every day.</a:t>
            </a:r>
          </a:p>
          <a:p>
            <a:pPr lvl="0">
              <a:defRPr/>
            </a:pPr>
            <a:endParaRPr lang="en-US" sz="1700" dirty="0"/>
          </a:p>
          <a:p>
            <a:pPr lvl="0">
              <a:defRPr/>
            </a:pPr>
            <a:r>
              <a:rPr lang="en-US" sz="1700" dirty="0"/>
              <a:t>These unique organizations serve as long-term strategic partners to government, providing objective guidance in an environment free of conflicts of interest.</a:t>
            </a:r>
          </a:p>
          <a:p>
            <a:endParaRPr lang="en-US" sz="1700" dirty="0"/>
          </a:p>
          <a:p>
            <a:r>
              <a:rPr lang="en-US" sz="1700"/>
              <a:t>Today, MITRE operates 6 Federally Funded R&amp;D Centers, working across government and in partnership with industry to tackle challenges to the safety, stability, and well-being of our nation.</a:t>
            </a:r>
          </a:p>
          <a:p>
            <a:pPr defTabSz="1509583">
              <a:defRPr/>
            </a:pPr>
            <a:endParaRPr lang="en-US" sz="1700" dirty="0">
              <a:latin typeface="+mn-lt"/>
            </a:endParaRPr>
          </a:p>
          <a:p>
            <a:pPr defTabSz="1509583">
              <a:defRPr/>
            </a:pPr>
            <a:endParaRPr lang="en-US" sz="1700" dirty="0">
              <a:latin typeface="+mn-lt"/>
            </a:endParaRPr>
          </a:p>
          <a:p>
            <a:endParaRPr lang="en-US" sz="1700" dirty="0"/>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746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Through our public-private partnerships and federally funded R&amp;D centers, MITRE works across government and in partnership with industry to tackle challenges to the safety, stability, and well-being of our nation.</a:t>
            </a:r>
          </a:p>
          <a:p>
            <a:r>
              <a:rPr lang="en-US" sz="1600" dirty="0"/>
              <a:t> </a:t>
            </a:r>
          </a:p>
          <a:p>
            <a:r>
              <a:rPr lang="en-US" sz="1600" dirty="0"/>
              <a:t>We solve tough problems that industry can’t or won’t work on because there isn’t a profit motive or realistic way to get consensus on a solution. We don’t operate with commercial interest. We work in the public interest.</a:t>
            </a:r>
          </a:p>
          <a:p>
            <a:r>
              <a:rPr lang="en-US" sz="1600" dirty="0"/>
              <a:t> </a:t>
            </a:r>
          </a:p>
          <a:p>
            <a:r>
              <a:rPr lang="en-US" sz="1600" i="1" dirty="0"/>
              <a:t>Like developing and supporting the freely available MITRE ATT&amp;CK framework that helps slow down cyber adversaries by exposing the tactics and techniques they use to infiltrate networks.</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55000" lnSpcReduction="20000"/>
          </a:bodyPr>
          <a:lstStyle/>
          <a:p>
            <a:pPr defTabSz="1509583">
              <a:defRPr/>
            </a:pPr>
            <a:r>
              <a:rPr lang="en-US" sz="2300" dirty="0">
                <a:latin typeface="+mn-lt"/>
              </a:rPr>
              <a:t>In today's complex world, there will always be a need for more evolution, more creativity, more innovation.</a:t>
            </a:r>
          </a:p>
          <a:p>
            <a:endParaRPr lang="en-US" sz="2300" dirty="0">
              <a:latin typeface="+mn-lt"/>
            </a:endParaRPr>
          </a:p>
          <a:p>
            <a:r>
              <a:rPr lang="en-US" sz="2300" dirty="0">
                <a:latin typeface="+mn-lt"/>
              </a:rPr>
              <a:t>We strengthen the systems that protect our way of life in so many important areas. </a:t>
            </a:r>
          </a:p>
          <a:p>
            <a:endParaRPr lang="en-US" sz="2300" dirty="0">
              <a:latin typeface="+mn-lt"/>
            </a:endParaRPr>
          </a:p>
          <a:p>
            <a:r>
              <a:rPr lang="en-US" sz="23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5</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0400" y="1782763"/>
            <a:ext cx="5943600" cy="3343275"/>
          </a:xfrm>
        </p:spPr>
      </p:sp>
      <p:sp>
        <p:nvSpPr>
          <p:cNvPr id="3" name="Notes Placeholder 2"/>
          <p:cNvSpPr>
            <a:spLocks noGrp="1"/>
          </p:cNvSpPr>
          <p:nvPr>
            <p:ph type="body" idx="1"/>
          </p:nvPr>
        </p:nvSpPr>
        <p:spPr/>
        <p:txBody>
          <a:bodyPr>
            <a:normAutofit fontScale="77500" lnSpcReduction="20000"/>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a:p>
          <a:p>
            <a:pPr marL="0" indent="0">
              <a:lnSpc>
                <a:spcPct val="90000"/>
              </a:lnSpc>
              <a:buNone/>
            </a:pPr>
            <a:r>
              <a:rPr lang="en-US" sz="1800" b="1">
                <a:solidFill>
                  <a:schemeClr val="bg2"/>
                </a:solidFill>
                <a:ea typeface="+mn-ea"/>
                <a:cs typeface="+mn-cs"/>
              </a:rPr>
              <a:t>Each track will journey through three phases:</a:t>
            </a:r>
          </a:p>
          <a:p>
            <a:pPr marL="295275" lvl="2" indent="0">
              <a:lnSpc>
                <a:spcPct val="90000"/>
              </a:lnSpc>
              <a:buNone/>
            </a:pPr>
            <a:r>
              <a:rPr lang="en-US" sz="1800" b="1">
                <a:solidFill>
                  <a:schemeClr val="bg2"/>
                </a:solidFill>
                <a:ea typeface="+mn-ea"/>
                <a:cs typeface="+mn-cs"/>
              </a:rPr>
              <a:t>Discover.</a:t>
            </a:r>
            <a:r>
              <a:rPr lang="en-US" sz="180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a:solidFill>
                  <a:schemeClr val="bg2"/>
                </a:solidFill>
                <a:ea typeface="+mn-ea"/>
                <a:cs typeface="+mn-cs"/>
              </a:rPr>
              <a:t>Create.</a:t>
            </a:r>
            <a:r>
              <a:rPr lang="en-US" sz="180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a:solidFill>
                  <a:schemeClr val="bg2"/>
                </a:solidFill>
                <a:ea typeface="+mn-ea"/>
                <a:cs typeface="+mn-cs"/>
              </a:rPr>
              <a:t>Lead. </a:t>
            </a:r>
            <a:r>
              <a:rPr lang="en-US" sz="1800">
                <a:solidFill>
                  <a:schemeClr val="bg2"/>
                </a:solidFill>
                <a:ea typeface="+mn-ea"/>
                <a:cs typeface="+mn-cs"/>
              </a:rPr>
              <a:t>In Phase 3, each track will provide a project or challenge for students to solve that builds on what they’ve learned.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4453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0400" y="1782763"/>
            <a:ext cx="5943600" cy="334327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Civic Time, Retirement matching, loan repayment assistance and continued education, MITRE’s commitment to our early career professionals is evident.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875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DRM is sometimes a contentious topic that people have strong opinions about.  Might want to make a point to say that this scenario should not be taken as an indication of our stance on whether or not DRM is a good thing in the world.  We simply think that it creates for a very challenging and interesting security scenario.</a:t>
            </a:r>
          </a:p>
        </p:txBody>
      </p:sp>
      <p:sp>
        <p:nvSpPr>
          <p:cNvPr id="4" name="Slide Number Placeholder 3"/>
          <p:cNvSpPr>
            <a:spLocks noGrp="1"/>
          </p:cNvSpPr>
          <p:nvPr>
            <p:ph type="sldNum" sz="quarter" idx="5"/>
          </p:nvPr>
        </p:nvSpPr>
        <p:spPr/>
        <p:txBody>
          <a:bodyPr/>
          <a:lstStyle/>
          <a:p>
            <a:fld id="{13BDF4E8-CBD2-4C30-9F91-CC250BF08684}" type="slidenum">
              <a:rPr lang="en-US" smtClean="0"/>
              <a:t>11</a:t>
            </a:fld>
            <a:endParaRPr lang="en-US"/>
          </a:p>
        </p:txBody>
      </p:sp>
    </p:spTree>
    <p:extLst>
      <p:ext uri="{BB962C8B-B14F-4D97-AF65-F5344CB8AC3E}">
        <p14:creationId xmlns:p14="http://schemas.microsoft.com/office/powerpoint/2010/main" val="247031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E1AE-2D0B-4241-8DAC-76DB425687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DC7E0-961C-4A00-8B0B-83ECF8E3C463}"/>
              </a:ext>
            </a:extLst>
          </p:cNvPr>
          <p:cNvSpPr>
            <a:spLocks noGrp="1"/>
          </p:cNvSpPr>
          <p:nvPr>
            <p:ph idx="1"/>
          </p:nvPr>
        </p:nvSpPr>
        <p:spPr/>
        <p:txBody>
          <a:bodyPr/>
          <a:lstStyle>
            <a:lvl1pPr marL="308269" indent="-308269" algn="l" defTabSz="1216185" rtl="0" eaLnBrk="1" latinLnBrk="0" hangingPunct="1">
              <a:spcBef>
                <a:spcPts val="0"/>
              </a:spcBef>
              <a:spcAft>
                <a:spcPts val="798"/>
              </a:spcAft>
              <a:buClr>
                <a:schemeClr val="tx2"/>
              </a:buClr>
              <a:buSzPct val="120000"/>
              <a:buFont typeface="Wingdings" pitchFamily="2" charset="2"/>
              <a:buChar char="§"/>
              <a:defRPr lang="en-US" sz="2400" b="1" kern="1200" dirty="0" smtClean="0">
                <a:solidFill>
                  <a:schemeClr val="tx1"/>
                </a:solidFill>
                <a:latin typeface="Arial" pitchFamily="34" charset="0"/>
                <a:ea typeface="Verdana" pitchFamily="34" charset="0"/>
                <a:cs typeface="Arial" pitchFamily="34" charset="0"/>
              </a:defRPr>
            </a:lvl1pPr>
            <a:lvl2pPr marL="686216" marR="0" indent="-304046" algn="l" defTabSz="1216185" rtl="0" eaLnBrk="1" fontAlgn="auto" latinLnBrk="0" hangingPunct="1">
              <a:lnSpc>
                <a:spcPct val="90000"/>
              </a:lnSpc>
              <a:spcBef>
                <a:spcPts val="0"/>
              </a:spcBef>
              <a:spcAft>
                <a:spcPts val="798"/>
              </a:spcAft>
              <a:buClr>
                <a:schemeClr val="tx2"/>
              </a:buClr>
              <a:buSzTx/>
              <a:buFont typeface="Arial" pitchFamily="34" charset="0"/>
              <a:buChar char="–"/>
              <a:tabLst/>
              <a:defRPr lang="en-US" sz="2400" kern="1200">
                <a:solidFill>
                  <a:schemeClr val="tx1"/>
                </a:solidFill>
                <a:latin typeface="Arial" pitchFamily="34" charset="0"/>
                <a:ea typeface="Verdana" pitchFamily="34" charset="0"/>
                <a:cs typeface="Arial" pitchFamily="34" charset="0"/>
              </a:defRPr>
            </a:lvl2pPr>
            <a:lvl3pPr marL="994485" indent="-308269" algn="l" defTabSz="1216185" rtl="0" eaLnBrk="1" latinLnBrk="0" hangingPunct="1">
              <a:spcBef>
                <a:spcPts val="0"/>
              </a:spcBef>
              <a:spcAft>
                <a:spcPts val="798"/>
              </a:spcAft>
              <a:buClr>
                <a:schemeClr val="tx2"/>
              </a:buClr>
              <a:buSzPct val="110000"/>
              <a:buFont typeface="Wingdings" pitchFamily="2" charset="2"/>
              <a:buChar char="§"/>
              <a:defRPr lang="en-US" sz="2000" kern="1200" smtClean="0">
                <a:solidFill>
                  <a:schemeClr val="tx1"/>
                </a:solidFill>
                <a:latin typeface="Arial" pitchFamily="34" charset="0"/>
                <a:ea typeface="Verdana" pitchFamily="34" charset="0"/>
                <a:cs typeface="Arial" pitchFamily="34" charset="0"/>
              </a:defRPr>
            </a:lvl3pPr>
            <a:lvl4pPr algn="l" defTabSz="1216185" rtl="0" eaLnBrk="1" latinLnBrk="0" hangingPunct="1">
              <a:spcBef>
                <a:spcPts val="0"/>
              </a:spcBef>
              <a:spcAft>
                <a:spcPts val="798"/>
              </a:spcAft>
              <a:buClr>
                <a:schemeClr val="tx2"/>
              </a:buClr>
              <a:defRPr lang="en-US" sz="2660" b="1" kern="1200" smtClean="0">
                <a:solidFill>
                  <a:schemeClr val="tx1"/>
                </a:solidFill>
                <a:latin typeface="Arial" pitchFamily="34" charset="0"/>
                <a:ea typeface="Verdana" pitchFamily="34" charset="0"/>
                <a:cs typeface="Arial" pitchFamily="34" charset="0"/>
              </a:defRPr>
            </a:lvl4pPr>
            <a:lvl5pPr algn="l" defTabSz="1216185" rtl="0" eaLnBrk="1" latinLnBrk="0" hangingPunct="1">
              <a:spcBef>
                <a:spcPts val="0"/>
              </a:spcBef>
              <a:spcAft>
                <a:spcPts val="798"/>
              </a:spcAft>
              <a:buClr>
                <a:schemeClr val="tx2"/>
              </a:buClr>
              <a:defRPr lang="en-US" sz="2660" b="1" kern="1200">
                <a:solidFill>
                  <a:schemeClr val="tx1"/>
                </a:solidFill>
                <a:latin typeface="Arial" pitchFamily="34" charset="0"/>
                <a:ea typeface="Verdana" pitchFamily="34" charset="0"/>
                <a:cs typeface="Arial" pitchFamily="34" charset="0"/>
              </a:defRPr>
            </a:lvl5pPr>
          </a:lstStyle>
          <a:p>
            <a:pPr marL="308269" lvl="0" indent="-308269" defTabSz="1216185">
              <a:spcBef>
                <a:spcPts val="0"/>
              </a:spcBef>
              <a:spcAft>
                <a:spcPts val="798"/>
              </a:spcAft>
              <a:buClr>
                <a:schemeClr val="tx2"/>
              </a:buClr>
              <a:buSzPct val="120000"/>
              <a:buFont typeface="Wingdings" pitchFamily="2" charset="2"/>
              <a:buChar char="§"/>
            </a:pPr>
            <a:r>
              <a:rPr lang="en-US"/>
              <a:t>Click to edit Master text styles</a:t>
            </a:r>
          </a:p>
          <a:p>
            <a:pPr marL="308269" lvl="1" indent="-308269" defTabSz="1216185">
              <a:spcBef>
                <a:spcPts val="0"/>
              </a:spcBef>
              <a:spcAft>
                <a:spcPts val="798"/>
              </a:spcAft>
              <a:buClr>
                <a:schemeClr val="tx2"/>
              </a:buClr>
              <a:buSzPct val="120000"/>
              <a:buFont typeface="Wingdings" pitchFamily="2" charset="2"/>
              <a:buChar char="§"/>
            </a:pPr>
            <a:r>
              <a:rPr lang="en-US"/>
              <a:t>Second level</a:t>
            </a:r>
          </a:p>
          <a:p>
            <a:pPr marL="308269" lvl="2" indent="-308269" defTabSz="1216185">
              <a:spcBef>
                <a:spcPts val="0"/>
              </a:spcBef>
              <a:spcAft>
                <a:spcPts val="798"/>
              </a:spcAft>
              <a:buClr>
                <a:schemeClr val="tx2"/>
              </a:buClr>
              <a:buSzPct val="120000"/>
              <a:buFont typeface="Wingdings" pitchFamily="2" charset="2"/>
              <a:buChar char="§"/>
            </a:pPr>
            <a:r>
              <a:rPr lang="en-US"/>
              <a:t>Third level</a:t>
            </a:r>
          </a:p>
        </p:txBody>
      </p:sp>
    </p:spTree>
    <p:extLst>
      <p:ext uri="{BB962C8B-B14F-4D97-AF65-F5344CB8AC3E}">
        <p14:creationId xmlns:p14="http://schemas.microsoft.com/office/powerpoint/2010/main" val="2191289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theme" Target="../theme/theme3.xml"/><Relationship Id="rId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theme" Target="../theme/theme5.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theme" Target="../theme/theme6.xml"/><Relationship Id="rId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3" r:id="rId30"/>
    <p:sldLayoutId id="2147483894" r:id="rId31"/>
    <p:sldLayoutId id="2147483895"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wmf"/><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mybinder.org/v1/gh/janisbent/sc-lab/v1.0?filepath=%2FSide_Channel_Lab.ipynb" TargetMode="External"/><Relationship Id="rId2" Type="http://schemas.openxmlformats.org/officeDocument/2006/relationships/hyperlink" Target="https://mybinder.org/v2/gh/janisbent/sc-lab/main?filepath=lab.ipynb"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B77AE9-225F-48B2-BA99-84435A6064AD}"/>
              </a:ext>
            </a:extLst>
          </p:cNvPr>
          <p:cNvSpPr>
            <a:spLocks noGrp="1"/>
          </p:cNvSpPr>
          <p:nvPr>
            <p:ph type="ctrTitle"/>
          </p:nvPr>
        </p:nvSpPr>
        <p:spPr/>
        <p:txBody>
          <a:bodyPr anchor="b" anchorCtr="0">
            <a:noAutofit/>
          </a:bodyPr>
          <a:lstStyle>
            <a:lvl1pPr algn="l">
              <a:defRPr sz="5400">
                <a:solidFill>
                  <a:schemeClr val="bg1"/>
                </a:solidFill>
              </a:defRPr>
            </a:lvl1pPr>
          </a:lstStyle>
          <a:p>
            <a:r>
              <a:rPr lang="en-US" dirty="0">
                <a:solidFill>
                  <a:schemeClr val="tx1"/>
                </a:solidFill>
              </a:rPr>
              <a:t>MITRE, The eCTF, and Side-Channel Analysis</a:t>
            </a:r>
          </a:p>
        </p:txBody>
      </p:sp>
    </p:spTree>
    <p:extLst>
      <p:ext uri="{BB962C8B-B14F-4D97-AF65-F5344CB8AC3E}">
        <p14:creationId xmlns:p14="http://schemas.microsoft.com/office/powerpoint/2010/main" val="171403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466C44-9B95-4164-8DA6-F8760DFB57EE}"/>
              </a:ext>
            </a:extLst>
          </p:cNvPr>
          <p:cNvSpPr>
            <a:spLocks noGrp="1"/>
          </p:cNvSpPr>
          <p:nvPr>
            <p:ph type="sldNum" sz="quarter" idx="11"/>
          </p:nvPr>
        </p:nvSpPr>
        <p:spPr/>
        <p:txBody>
          <a:bodyPr/>
          <a:lstStyle/>
          <a:p>
            <a:fld id="{2F2F552B-1952-B44E-8CAB-5705F0ACD2E2}" type="slidenum">
              <a:rPr lang="uk-UA" smtClean="0"/>
              <a:pPr/>
              <a:t>10</a:t>
            </a:fld>
            <a:endParaRPr lang="uk-UA" dirty="0"/>
          </a:p>
        </p:txBody>
      </p:sp>
      <p:sp>
        <p:nvSpPr>
          <p:cNvPr id="3" name="Title 2">
            <a:extLst>
              <a:ext uri="{FF2B5EF4-FFF2-40B4-BE49-F238E27FC236}">
                <a16:creationId xmlns:a16="http://schemas.microsoft.com/office/drawing/2014/main" id="{4ED52D8D-A72F-4388-8CBE-EC9E0672D4CD}"/>
              </a:ext>
            </a:extLst>
          </p:cNvPr>
          <p:cNvSpPr>
            <a:spLocks noGrp="1"/>
          </p:cNvSpPr>
          <p:nvPr>
            <p:ph type="title"/>
          </p:nvPr>
        </p:nvSpPr>
        <p:spPr/>
        <p:txBody>
          <a:bodyPr/>
          <a:lstStyle/>
          <a:p>
            <a:r>
              <a:rPr lang="en-US" dirty="0"/>
              <a:t>eCTF Timeline</a:t>
            </a:r>
          </a:p>
        </p:txBody>
      </p:sp>
      <p:graphicFrame>
        <p:nvGraphicFramePr>
          <p:cNvPr id="6" name="Diagram 5">
            <a:extLst>
              <a:ext uri="{FF2B5EF4-FFF2-40B4-BE49-F238E27FC236}">
                <a16:creationId xmlns:a16="http://schemas.microsoft.com/office/drawing/2014/main" id="{6147694F-A114-4F05-B00A-0AAD4A100BC9}"/>
              </a:ext>
            </a:extLst>
          </p:cNvPr>
          <p:cNvGraphicFramePr/>
          <p:nvPr>
            <p:extLst>
              <p:ext uri="{D42A27DB-BD31-4B8C-83A1-F6EECF244321}">
                <p14:modId xmlns:p14="http://schemas.microsoft.com/office/powerpoint/2010/main" val="3772336973"/>
              </p:ext>
            </p:extLst>
          </p:nvPr>
        </p:nvGraphicFramePr>
        <p:xfrm>
          <a:off x="1901134" y="1848353"/>
          <a:ext cx="8389732" cy="4391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55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F83B-CC40-4D6E-BFD0-74BCB9D73711}"/>
              </a:ext>
            </a:extLst>
          </p:cNvPr>
          <p:cNvSpPr>
            <a:spLocks noGrp="1"/>
          </p:cNvSpPr>
          <p:nvPr>
            <p:ph type="title"/>
          </p:nvPr>
        </p:nvSpPr>
        <p:spPr/>
        <p:txBody>
          <a:bodyPr/>
          <a:lstStyle/>
          <a:p>
            <a:r>
              <a:rPr lang="en-US" dirty="0"/>
              <a:t>Example Competition</a:t>
            </a:r>
          </a:p>
        </p:txBody>
      </p:sp>
      <p:sp>
        <p:nvSpPr>
          <p:cNvPr id="3" name="Content Placeholder 2">
            <a:extLst>
              <a:ext uri="{FF2B5EF4-FFF2-40B4-BE49-F238E27FC236}">
                <a16:creationId xmlns:a16="http://schemas.microsoft.com/office/drawing/2014/main" id="{80168DF2-4F23-43FB-9AD4-1D587BA02E36}"/>
              </a:ext>
            </a:extLst>
          </p:cNvPr>
          <p:cNvSpPr>
            <a:spLocks noGrp="1"/>
          </p:cNvSpPr>
          <p:nvPr>
            <p:ph idx="1"/>
          </p:nvPr>
        </p:nvSpPr>
        <p:spPr>
          <a:xfrm>
            <a:off x="616449" y="1371601"/>
            <a:ext cx="7983853" cy="4794737"/>
          </a:xfrm>
        </p:spPr>
        <p:txBody>
          <a:bodyPr/>
          <a:lstStyle/>
          <a:p>
            <a:pPr>
              <a:lnSpc>
                <a:spcPct val="100000"/>
              </a:lnSpc>
            </a:pPr>
            <a:r>
              <a:rPr lang="en-US" dirty="0"/>
              <a:t>Your team is tasked with designing a secure Digital Rights Management (DRM) module to be used on next generation multimedia player devices</a:t>
            </a:r>
          </a:p>
          <a:p>
            <a:pPr fontAlgn="base">
              <a:lnSpc>
                <a:spcPct val="100000"/>
              </a:lnSpc>
            </a:pPr>
            <a:endParaRPr lang="en-US" dirty="0"/>
          </a:p>
          <a:p>
            <a:pPr fontAlgn="base">
              <a:lnSpc>
                <a:spcPct val="100000"/>
              </a:lnSpc>
            </a:pPr>
            <a:r>
              <a:rPr lang="en-US" dirty="0"/>
              <a:t>The prototype music player is called…</a:t>
            </a:r>
            <a:r>
              <a:rPr lang="en-US" b="0" dirty="0"/>
              <a:t>​</a:t>
            </a:r>
          </a:p>
          <a:p>
            <a:pPr marL="382170" lvl="1" indent="0" fontAlgn="base">
              <a:lnSpc>
                <a:spcPct val="100000"/>
              </a:lnSpc>
              <a:buNone/>
            </a:pPr>
            <a:r>
              <a:rPr lang="en-US" b="0" dirty="0"/>
              <a:t>…the </a:t>
            </a:r>
            <a:r>
              <a:rPr lang="en-US" dirty="0"/>
              <a:t>m</a:t>
            </a:r>
            <a:r>
              <a:rPr lang="en-US" b="0" dirty="0"/>
              <a:t>iPod!</a:t>
            </a:r>
          </a:p>
          <a:p>
            <a:endParaRPr lang="en-US" dirty="0"/>
          </a:p>
        </p:txBody>
      </p:sp>
      <p:pic>
        <p:nvPicPr>
          <p:cNvPr id="6" name="Picture 5">
            <a:extLst>
              <a:ext uri="{FF2B5EF4-FFF2-40B4-BE49-F238E27FC236}">
                <a16:creationId xmlns:a16="http://schemas.microsoft.com/office/drawing/2014/main" id="{ADBD9486-2703-4644-AC85-8932C2FF4E55}"/>
              </a:ext>
            </a:extLst>
          </p:cNvPr>
          <p:cNvPicPr>
            <a:picLocks noChangeAspect="1"/>
          </p:cNvPicPr>
          <p:nvPr/>
        </p:nvPicPr>
        <p:blipFill rotWithShape="1">
          <a:blip r:embed="rId3">
            <a:extLst>
              <a:ext uri="{28A0092B-C50C-407E-A947-70E740481C1C}">
                <a14:useLocalDpi xmlns:a14="http://schemas.microsoft.com/office/drawing/2010/main" val="0"/>
              </a:ext>
            </a:extLst>
          </a:blip>
          <a:srcRect t="7272" r="1658"/>
          <a:stretch/>
        </p:blipFill>
        <p:spPr>
          <a:xfrm>
            <a:off x="6925035" y="2855124"/>
            <a:ext cx="4928134" cy="3566802"/>
          </a:xfrm>
          <a:prstGeom prst="rect">
            <a:avLst/>
          </a:prstGeom>
          <a:ln>
            <a:noFill/>
          </a:ln>
          <a:effectLst>
            <a:softEdge rad="112500"/>
          </a:effectLst>
        </p:spPr>
      </p:pic>
    </p:spTree>
    <p:extLst>
      <p:ext uri="{BB962C8B-B14F-4D97-AF65-F5344CB8AC3E}">
        <p14:creationId xmlns:p14="http://schemas.microsoft.com/office/powerpoint/2010/main" val="28451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fld id="{2F2F552B-1952-B44E-8CAB-5705F0ACD2E2}" type="slidenum">
              <a:rPr lang="uk-UA" smtClean="0"/>
              <a:pPr/>
              <a:t>12</a:t>
            </a:fld>
            <a:endParaRPr lang="uk-UA" dirty="0"/>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Tree>
    <p:extLst>
      <p:ext uri="{BB962C8B-B14F-4D97-AF65-F5344CB8AC3E}">
        <p14:creationId xmlns:p14="http://schemas.microsoft.com/office/powerpoint/2010/main" val="125043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A892B-8C43-4693-98AB-596010F3B791}"/>
              </a:ext>
            </a:extLst>
          </p:cNvPr>
          <p:cNvSpPr>
            <a:spLocks noGrp="1"/>
          </p:cNvSpPr>
          <p:nvPr>
            <p:ph type="sldNum" sz="quarter" idx="11"/>
          </p:nvPr>
        </p:nvSpPr>
        <p:spPr/>
        <p:txBody>
          <a:bodyPr/>
          <a:lstStyle/>
          <a:p>
            <a:fld id="{2F2F552B-1952-B44E-8CAB-5705F0ACD2E2}" type="slidenum">
              <a:rPr lang="uk-UA" smtClean="0"/>
              <a:pPr/>
              <a:t>13</a:t>
            </a:fld>
            <a:endParaRPr lang="uk-UA" dirty="0"/>
          </a:p>
        </p:txBody>
      </p:sp>
      <p:sp>
        <p:nvSpPr>
          <p:cNvPr id="3" name="Title 2">
            <a:extLst>
              <a:ext uri="{FF2B5EF4-FFF2-40B4-BE49-F238E27FC236}">
                <a16:creationId xmlns:a16="http://schemas.microsoft.com/office/drawing/2014/main" id="{CD887693-F7EF-473F-B9B7-03E4CEF7D0C4}"/>
              </a:ext>
            </a:extLst>
          </p:cNvPr>
          <p:cNvSpPr>
            <a:spLocks noGrp="1"/>
          </p:cNvSpPr>
          <p:nvPr>
            <p:ph type="title"/>
          </p:nvPr>
        </p:nvSpPr>
        <p:spPr/>
        <p:txBody>
          <a:bodyPr/>
          <a:lstStyle/>
          <a:p>
            <a:r>
              <a:rPr lang="en-US" dirty="0"/>
              <a:t>2021 Competition</a:t>
            </a:r>
          </a:p>
        </p:txBody>
      </p:sp>
      <p:pic>
        <p:nvPicPr>
          <p:cNvPr id="7" name="Picture 6">
            <a:extLst>
              <a:ext uri="{FF2B5EF4-FFF2-40B4-BE49-F238E27FC236}">
                <a16:creationId xmlns:a16="http://schemas.microsoft.com/office/drawing/2014/main" id="{7D76B29E-95E6-604B-BE6F-91E9011C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609" y="0"/>
            <a:ext cx="5767091" cy="6462002"/>
          </a:xfrm>
          <a:prstGeom prst="rect">
            <a:avLst/>
          </a:prstGeom>
        </p:spPr>
      </p:pic>
    </p:spTree>
    <p:extLst>
      <p:ext uri="{BB962C8B-B14F-4D97-AF65-F5344CB8AC3E}">
        <p14:creationId xmlns:p14="http://schemas.microsoft.com/office/powerpoint/2010/main" val="242296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Side-Channel?</a:t>
            </a: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15</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a:solidFill>
                  <a:schemeClr val="bg2">
                    <a:lumMod val="75000"/>
                  </a:schemeClr>
                </a:solidFill>
              </a:rPr>
              <a:t>Chip Image Source: https://pixabay.com/en/microchip-component-computer-chip-309407/</a:t>
            </a:r>
          </a:p>
          <a:p>
            <a:pPr algn="ctr">
              <a:spcAft>
                <a:spcPts val="1000"/>
              </a:spcAft>
              <a:buClr>
                <a:srgbClr val="FDAA03"/>
              </a:buClr>
            </a:pPr>
            <a:endParaRPr lang="en-US" sz="700" b="1">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91116"/>
            <a:ext cx="2018501" cy="384721"/>
          </a:xfrm>
          <a:prstGeom prst="rect">
            <a:avLst/>
          </a:prstGeom>
          <a:noFill/>
        </p:spPr>
        <p:txBody>
          <a:bodyPr wrap="none" rtlCol="0">
            <a:spAutoFit/>
          </a:bodyPr>
          <a:lstStyle/>
          <a:p>
            <a:pPr>
              <a:spcAft>
                <a:spcPts val="600"/>
              </a:spcAft>
            </a:pPr>
            <a:r>
              <a:rPr lang="en-US" sz="700" i="1">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22" presetClass="entr" presetSubtype="2"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par>
                                <p:cTn id="31"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2" dur="2000" fill="hold"/>
                                        <p:tgtEl>
                                          <p:spTgt spid="29"/>
                                        </p:tgtEl>
                                        <p:attrNameLst>
                                          <p:attrName>ppt_x</p:attrName>
                                          <p:attrName>ppt_y</p:attrName>
                                        </p:attrNameLst>
                                      </p:cBhvr>
                                      <p:rCtr x="-23351" y="-2778"/>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18</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3429000"/>
            <a:ext cx="11277600" cy="434009"/>
          </a:xfrm>
        </p:spPr>
        <p:txBody>
          <a:bodyPr>
            <a:normAutofit fontScale="92500" lnSpcReduction="20000"/>
          </a:bodyPr>
          <a:lstStyle/>
          <a:p>
            <a:pPr algn="ctr"/>
            <a:r>
              <a:rPr lang="en-US" sz="2800" dirty="0">
                <a:hlinkClick r:id="rId2"/>
              </a:rPr>
              <a:t>https://mybinder.org/v2/gh/janisbent/sc-lab/main?filepath=lab.ipynb</a:t>
            </a:r>
            <a:endParaRPr lang="en-US" sz="2800" dirty="0">
              <a:hlinkClick r:id="rId3"/>
            </a:endParaRPr>
          </a:p>
        </p:txBody>
      </p:sp>
    </p:spTree>
    <p:extLst>
      <p:ext uri="{BB962C8B-B14F-4D97-AF65-F5344CB8AC3E}">
        <p14:creationId xmlns:p14="http://schemas.microsoft.com/office/powerpoint/2010/main" val="143243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Tree>
    <p:extLst>
      <p:ext uri="{BB962C8B-B14F-4D97-AF65-F5344CB8AC3E}">
        <p14:creationId xmlns:p14="http://schemas.microsoft.com/office/powerpoint/2010/main" val="285229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B2341C0-E9A7-5E4A-8080-4F059900D801}"/>
              </a:ext>
            </a:extLst>
          </p:cNvPr>
          <p:cNvSpPr>
            <a:spLocks noGrp="1"/>
          </p:cNvSpPr>
          <p:nvPr>
            <p:ph type="title"/>
          </p:nvPr>
        </p:nvSpPr>
        <p:spPr>
          <a:xfrm>
            <a:off x="457200" y="381000"/>
            <a:ext cx="11277600" cy="3394166"/>
          </a:xfrm>
        </p:spPr>
        <p:txBody>
          <a:bodyPr anchor="t"/>
          <a:lstStyle/>
          <a:p>
            <a:r>
              <a:rPr lang="en-US" dirty="0"/>
              <a:t>MITRE-Operated FFRDCs: Center for Advanced Aviation System Development, Center for Enterprise Modernization Health FFRDC, Homeland Security Systems Engineering and Development Institute (TM), Judiciary Engineering and Modernization Center, National Cybersecurity FFRDC, National Security Engineering Center</a:t>
            </a:r>
          </a:p>
        </p:txBody>
      </p:sp>
      <p:sp>
        <p:nvSpPr>
          <p:cNvPr id="2" name="Slide Number Placeholder 1">
            <a:extLst>
              <a:ext uri="{FF2B5EF4-FFF2-40B4-BE49-F238E27FC236}">
                <a16:creationId xmlns:a16="http://schemas.microsoft.com/office/drawing/2014/main" id="{26725E09-6407-7C41-964D-A6A668FE6F0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5932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232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9FE372-63B0-484C-BB98-59C7C09EFB04}"/>
              </a:ext>
            </a:extLst>
          </p:cNvPr>
          <p:cNvSpPr>
            <a:spLocks noGrp="1"/>
          </p:cNvSpPr>
          <p:nvPr>
            <p:ph type="sldNum" sz="quarter" idx="3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8EFA837-5A7C-4209-9CAF-B3C3EF2751F1}"/>
              </a:ext>
            </a:extLst>
          </p:cNvPr>
          <p:cNvSpPr/>
          <p:nvPr/>
        </p:nvSpPr>
        <p:spPr>
          <a:xfrm>
            <a:off x="0" y="9621"/>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26F10066-096F-4604-BF2F-83A2CA89CB1E}"/>
              </a:ext>
            </a:extLst>
          </p:cNvPr>
          <p:cNvSpPr txBox="1"/>
          <p:nvPr/>
        </p:nvSpPr>
        <p:spPr>
          <a:xfrm>
            <a:off x="588433" y="558221"/>
            <a:ext cx="8923867" cy="707886"/>
          </a:xfrm>
          <a:prstGeom prst="rect">
            <a:avLst/>
          </a:prstGeom>
          <a:ln>
            <a:noFill/>
          </a:ln>
        </p:spPr>
        <p:txBody>
          <a:bodyPr vert="horz"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SUMMER</a:t>
            </a:r>
            <a:r>
              <a:rPr kumimoji="0" lang="en-US" sz="4000" b="1" i="0" u="none" strike="noStrike" kern="1200" cap="none" spc="0" normalizeH="0" baseline="0" noProof="0">
                <a:ln>
                  <a:noFill/>
                </a:ln>
                <a:solidFill>
                  <a:srgbClr val="FFF601"/>
                </a:solidFill>
                <a:effectLst/>
                <a:uLnTx/>
                <a:uFillTx/>
                <a:latin typeface="Trade Gothic LT Pro Cn" panose="020B0506040303020004" pitchFamily="34" charset="0"/>
                <a:ea typeface="+mn-ea"/>
                <a:cs typeface="+mn-cs"/>
              </a:rPr>
              <a:t> INTERNSHIPS</a:t>
            </a:r>
            <a:endParaRPr kumimoji="0" lang="en-US" sz="40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endParaRPr>
          </a:p>
        </p:txBody>
      </p:sp>
      <p:sp>
        <p:nvSpPr>
          <p:cNvPr id="8" name="TextBox 7">
            <a:extLst>
              <a:ext uri="{FF2B5EF4-FFF2-40B4-BE49-F238E27FC236}">
                <a16:creationId xmlns:a16="http://schemas.microsoft.com/office/drawing/2014/main" id="{741B24A5-559E-4146-AF05-5F086C1556E8}"/>
              </a:ext>
            </a:extLst>
          </p:cNvPr>
          <p:cNvSpPr txBox="1"/>
          <p:nvPr/>
        </p:nvSpPr>
        <p:spPr>
          <a:xfrm>
            <a:off x="592666" y="1204552"/>
            <a:ext cx="5046133" cy="3247171"/>
          </a:xfrm>
          <a:prstGeom prst="rect">
            <a:avLst/>
          </a:prstGeom>
          <a:ln>
            <a:noFill/>
          </a:ln>
        </p:spPr>
        <p:txBody>
          <a:bodyPr vert="horz" wrap="square" lIns="91440" tIns="45720" rIns="91440" bIns="45720" rtlCol="0">
            <a:spAutoFit/>
          </a:bodyPr>
          <a:lstStyle/>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Impactful Work</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Learning Track Program</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Mentorships</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Weekly Virtual Meet-Ups</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Contests &amp; Competitions</a:t>
            </a:r>
          </a:p>
        </p:txBody>
      </p:sp>
    </p:spTree>
    <p:extLst>
      <p:ext uri="{BB962C8B-B14F-4D97-AF65-F5344CB8AC3E}">
        <p14:creationId xmlns:p14="http://schemas.microsoft.com/office/powerpoint/2010/main" val="158639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AA1B68-16D6-49E9-81F0-F2988B4CFE56}"/>
              </a:ext>
            </a:extLst>
          </p:cNvPr>
          <p:cNvSpPr/>
          <p:nvPr/>
        </p:nvSpPr>
        <p:spPr>
          <a:xfrm>
            <a:off x="0" y="0"/>
            <a:ext cx="12192000" cy="6858000"/>
          </a:xfrm>
          <a:prstGeom prst="rect">
            <a:avLst/>
          </a:prstGeom>
          <a:solidFill>
            <a:schemeClr val="bg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AA64EB69-D3EE-4CAE-A03C-6DFCAED29517}"/>
              </a:ext>
            </a:extLst>
          </p:cNvPr>
          <p:cNvSpPr>
            <a:spLocks noGrp="1"/>
          </p:cNvSpPr>
          <p:nvPr>
            <p:ph type="sldNum" sz="quarter" idx="3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B9E4427B-F3F0-453C-8866-BC89BCFF623B}"/>
              </a:ext>
            </a:extLst>
          </p:cNvPr>
          <p:cNvSpPr txBox="1"/>
          <p:nvPr/>
        </p:nvSpPr>
        <p:spPr>
          <a:xfrm>
            <a:off x="609600" y="863600"/>
            <a:ext cx="8923867" cy="707886"/>
          </a:xfrm>
          <a:prstGeom prst="rect">
            <a:avLst/>
          </a:prstGeom>
          <a:ln>
            <a:noFill/>
          </a:ln>
        </p:spPr>
        <p:txBody>
          <a:bodyPr vert="horz"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601"/>
                </a:solidFill>
                <a:effectLst/>
                <a:uLnTx/>
                <a:uFillTx/>
                <a:latin typeface="Trade Gothic LT Pro Cn" panose="020B0506040303020004" pitchFamily="34" charset="0"/>
                <a:ea typeface="+mn-ea"/>
                <a:cs typeface="+mn-cs"/>
              </a:rPr>
              <a:t>EARLY CAREER </a:t>
            </a:r>
            <a:r>
              <a:rPr kumimoji="0" lang="en-US" sz="4000" b="1" i="0" u="none" strike="noStrike" kern="1200" cap="none" spc="0" normalizeH="0" baseline="0" noProof="0">
                <a:ln>
                  <a:noFill/>
                </a:ln>
                <a:solidFill>
                  <a:srgbClr val="FFFFFF"/>
                </a:solidFill>
                <a:effectLst/>
                <a:uLnTx/>
                <a:uFillTx/>
                <a:latin typeface="Trade Gothic LT Pro Cn" panose="020B0506040303020004" pitchFamily="34" charset="0"/>
                <a:ea typeface="+mn-ea"/>
                <a:cs typeface="+mn-cs"/>
              </a:rPr>
              <a:t>PROFESSIONALS</a:t>
            </a:r>
          </a:p>
        </p:txBody>
      </p:sp>
      <p:sp>
        <p:nvSpPr>
          <p:cNvPr id="7" name="TextBox 6">
            <a:extLst>
              <a:ext uri="{FF2B5EF4-FFF2-40B4-BE49-F238E27FC236}">
                <a16:creationId xmlns:a16="http://schemas.microsoft.com/office/drawing/2014/main" id="{2DA37809-1E50-4A43-A5F1-148A2A50679A}"/>
              </a:ext>
            </a:extLst>
          </p:cNvPr>
          <p:cNvSpPr txBox="1"/>
          <p:nvPr/>
        </p:nvSpPr>
        <p:spPr>
          <a:xfrm>
            <a:off x="609600" y="1517470"/>
            <a:ext cx="5486400" cy="3893502"/>
          </a:xfrm>
          <a:prstGeom prst="rect">
            <a:avLst/>
          </a:prstGeom>
          <a:ln>
            <a:noFill/>
          </a:ln>
        </p:spPr>
        <p:txBody>
          <a:bodyPr vert="horz" wrap="square" lIns="91440" tIns="45720" rIns="91440" bIns="45720" rtlCol="0">
            <a:spAutoFit/>
          </a:bodyPr>
          <a:lstStyle/>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Professional Development</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Inclusive Culture</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Work/Life Blend</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Total Rewards</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Continued Education Assistance</a:t>
            </a:r>
          </a:p>
          <a:p>
            <a:pPr marL="285750" marR="0" lvl="0" indent="-285750" algn="l" defTabSz="914400" rtl="0" eaLnBrk="1" fontAlgn="auto" latinLnBrk="0" hangingPunct="1">
              <a:lnSpc>
                <a:spcPct val="150000"/>
              </a:lnSpc>
              <a:spcBef>
                <a:spcPts val="0"/>
              </a:spcBef>
              <a:spcAft>
                <a:spcPts val="0"/>
              </a:spcAft>
              <a:buClr>
                <a:srgbClr val="87DEFF"/>
              </a:buClr>
              <a:buSzTx/>
              <a:buFont typeface="Wingdings" panose="05000000000000000000" pitchFamily="2" charset="2"/>
              <a:buChar char="§"/>
              <a:tabLst/>
              <a:defRPr/>
            </a:pPr>
            <a:r>
              <a:rPr kumimoji="0" lang="en-US" sz="2800" b="1" i="0" u="none" strike="noStrike" kern="1200" cap="none" spc="0" normalizeH="0" baseline="0" noProof="0" dirty="0">
                <a:ln>
                  <a:noFill/>
                </a:ln>
                <a:solidFill>
                  <a:srgbClr val="FFFFFF"/>
                </a:solidFill>
                <a:effectLst/>
                <a:uLnTx/>
                <a:uFillTx/>
                <a:latin typeface="Trade Gothic LT Pro Cn" panose="020B0506040303020004" pitchFamily="34" charset="0"/>
                <a:ea typeface="+mn-ea"/>
                <a:cs typeface="+mn-cs"/>
              </a:rPr>
              <a:t>Mentor Programs</a:t>
            </a:r>
          </a:p>
        </p:txBody>
      </p:sp>
    </p:spTree>
    <p:extLst>
      <p:ext uri="{BB962C8B-B14F-4D97-AF65-F5344CB8AC3E}">
        <p14:creationId xmlns:p14="http://schemas.microsoft.com/office/powerpoint/2010/main" val="4239261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AEC97E-4A90-48C4-948A-13C95BF4CB0C}"/>
              </a:ext>
            </a:extLst>
          </p:cNvPr>
          <p:cNvSpPr>
            <a:spLocks noGrp="1"/>
          </p:cNvSpPr>
          <p:nvPr>
            <p:ph type="sldNum" sz="quarter" idx="11"/>
          </p:nvPr>
        </p:nvSpPr>
        <p:spPr/>
        <p:txBody>
          <a:bodyPr/>
          <a:lstStyle/>
          <a:p>
            <a:fld id="{2F2F552B-1952-B44E-8CAB-5705F0ACD2E2}" type="slidenum">
              <a:rPr lang="uk-UA" smtClean="0"/>
              <a:pPr/>
              <a:t>9</a:t>
            </a:fld>
            <a:endParaRPr lang="uk-UA" dirty="0"/>
          </a:p>
        </p:txBody>
      </p:sp>
      <p:sp>
        <p:nvSpPr>
          <p:cNvPr id="8" name="Content Placeholder 3">
            <a:extLst>
              <a:ext uri="{FF2B5EF4-FFF2-40B4-BE49-F238E27FC236}">
                <a16:creationId xmlns:a16="http://schemas.microsoft.com/office/drawing/2014/main" id="{A4D48671-2E8C-4DD0-B696-25C42DCC8406}"/>
              </a:ext>
            </a:extLst>
          </p:cNvPr>
          <p:cNvSpPr>
            <a:spLocks noGrp="1"/>
          </p:cNvSpPr>
          <p:nvPr>
            <p:ph sz="quarter" idx="12"/>
          </p:nvPr>
        </p:nvSpPr>
        <p:spPr/>
        <p:txBody>
          <a:bodyPr/>
          <a:lstStyle>
            <a:lvl1pPr>
              <a:defRPr/>
            </a:lvl1pPr>
          </a:lstStyle>
          <a:p>
            <a:pPr marL="342900" lvl="0" indent="-342900">
              <a:buFont typeface="Arial" panose="020B0604020202020204" pitchFamily="34" charset="0"/>
              <a:buChar char="•"/>
            </a:pPr>
            <a:r>
              <a:rPr lang="en-US" dirty="0"/>
              <a:t>Design-Build-Attack competition</a:t>
            </a:r>
          </a:p>
          <a:p>
            <a:pPr marL="342900" lvl="0" indent="-342900">
              <a:buFont typeface="Arial" panose="020B0604020202020204" pitchFamily="34" charset="0"/>
              <a:buChar char="•"/>
            </a:pPr>
            <a:r>
              <a:rPr lang="en-US" dirty="0"/>
              <a:t>Run on an embedded platform</a:t>
            </a:r>
          </a:p>
          <a:p>
            <a:pPr marL="342900" lvl="0" indent="-342900">
              <a:buFont typeface="Arial" panose="020B0604020202020204" pitchFamily="34" charset="0"/>
              <a:buChar char="•"/>
            </a:pPr>
            <a:r>
              <a:rPr lang="en-US" dirty="0"/>
              <a:t>Teams must implement a secure design</a:t>
            </a:r>
          </a:p>
          <a:p>
            <a:pPr marL="581025" lvl="2" indent="-342900">
              <a:buFont typeface="Arial" panose="020B0604020202020204" pitchFamily="34" charset="0"/>
              <a:buChar char="•"/>
            </a:pPr>
            <a:r>
              <a:rPr lang="en-US" dirty="0"/>
              <a:t>Functional requirements</a:t>
            </a:r>
          </a:p>
          <a:p>
            <a:pPr marL="581025" lvl="2" indent="-342900">
              <a:buFont typeface="Arial" panose="020B0604020202020204" pitchFamily="34" charset="0"/>
              <a:buChar char="•"/>
            </a:pPr>
            <a:r>
              <a:rPr lang="en-US" dirty="0"/>
              <a:t>Security requirements</a:t>
            </a:r>
          </a:p>
          <a:p>
            <a:pPr marL="342900" lvl="0" indent="-342900">
              <a:buFont typeface="Arial" panose="020B0604020202020204" pitchFamily="34" charset="0"/>
              <a:buChar char="•"/>
            </a:pPr>
            <a:r>
              <a:rPr lang="en-US" dirty="0"/>
              <a:t>College (and even high school) teams from across the country</a:t>
            </a:r>
          </a:p>
        </p:txBody>
      </p:sp>
      <p:sp>
        <p:nvSpPr>
          <p:cNvPr id="7" name="Title 11">
            <a:extLst>
              <a:ext uri="{FF2B5EF4-FFF2-40B4-BE49-F238E27FC236}">
                <a16:creationId xmlns:a16="http://schemas.microsoft.com/office/drawing/2014/main" id="{1FBFDB47-DFC7-405A-9FC2-757608858504}"/>
              </a:ext>
            </a:extLst>
          </p:cNvPr>
          <p:cNvSpPr>
            <a:spLocks noGrp="1"/>
          </p:cNvSpPr>
          <p:nvPr>
            <p:ph type="title"/>
          </p:nvPr>
        </p:nvSpPr>
        <p:spPr/>
        <p:txBody>
          <a:bodyPr/>
          <a:lstStyle>
            <a:lvl1pPr>
              <a:defRPr sz="3200">
                <a:solidFill>
                  <a:schemeClr val="tx2"/>
                </a:solidFill>
              </a:defRPr>
            </a:lvl1pPr>
          </a:lstStyle>
          <a:p>
            <a:r>
              <a:rPr lang="en-US" dirty="0"/>
              <a:t>What is the eCTF?</a:t>
            </a:r>
          </a:p>
        </p:txBody>
      </p:sp>
    </p:spTree>
    <p:extLst>
      <p:ext uri="{BB962C8B-B14F-4D97-AF65-F5344CB8AC3E}">
        <p14:creationId xmlns:p14="http://schemas.microsoft.com/office/powerpoint/2010/main" val="1641073133"/>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customXml/itemProps2.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C9113F-CB43-405F-B3A7-7833D193A0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22635</TotalTime>
  <Words>1389</Words>
  <Application>Microsoft Macintosh PowerPoint</Application>
  <PresentationFormat>Widescreen</PresentationFormat>
  <Paragraphs>162</Paragraphs>
  <Slides>19</Slides>
  <Notes>11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19</vt:i4>
      </vt:variant>
    </vt:vector>
  </HeadingPairs>
  <TitlesOfParts>
    <vt:vector size="32" baseType="lpstr">
      <vt:lpstr>Arial</vt:lpstr>
      <vt:lpstr>Arial Regular</vt:lpstr>
      <vt:lpstr>Calibri</vt:lpstr>
      <vt:lpstr>Courier New</vt:lpstr>
      <vt:lpstr>Franklin Gothic Demi</vt:lpstr>
      <vt:lpstr>Trade Gothic LT Pro Cn</vt:lpstr>
      <vt:lpstr>Wingdings</vt:lpstr>
      <vt:lpstr>Office Theme</vt:lpstr>
      <vt:lpstr>3_Office Theme</vt:lpstr>
      <vt:lpstr>1_Office Theme</vt:lpstr>
      <vt:lpstr>2_Office Theme</vt:lpstr>
      <vt:lpstr>MITRE_CORPORATE_2020-SectionedTemplate</vt:lpstr>
      <vt:lpstr>4_Office Theme</vt:lpstr>
      <vt:lpstr>MITRE, The eCTF, and Side-Channel Analysis</vt:lpstr>
      <vt:lpstr>Solving problems for a safer world</vt:lpstr>
      <vt:lpstr>MITRE-Operated FFRDCs: Center for Advanced Aviation System Development, Center for Enterprise Modernization Health FFRDC, Homeland Security Systems Engineering and Development Institute (TM), Judiciary Engineering and Modernization Center, National Cybersecurity FFRDC, National Security Engineering Center</vt:lpstr>
      <vt:lpstr>Mission: mitre's mission-driven teams are dedicated to solving problems FOR A SAFER WORLD</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PowerPoint Presentation</vt:lpstr>
      <vt:lpstr>PowerPoint Presentation</vt:lpstr>
      <vt:lpstr>What is the eCTF?</vt:lpstr>
      <vt:lpstr>eCTF Timeline</vt:lpstr>
      <vt:lpstr>Example Competition</vt:lpstr>
      <vt:lpstr>Why do the eCTF?</vt:lpstr>
      <vt:lpstr>2021 Competition</vt:lpstr>
      <vt:lpstr>What is Side-Channel?</vt:lpstr>
      <vt:lpstr>Side-Channel Analogy </vt:lpstr>
      <vt:lpstr>Side-Channel Attacks</vt:lpstr>
      <vt:lpstr>Side-Channel Capture</vt:lpstr>
      <vt:lpstr>Side-Channel Workshop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9</cp:revision>
  <cp:lastPrinted>2020-03-06T14:31:16Z</cp:lastPrinted>
  <dcterms:created xsi:type="dcterms:W3CDTF">2020-09-30T17:27:12Z</dcterms:created>
  <dcterms:modified xsi:type="dcterms:W3CDTF">2021-11-18T23:46:33Z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